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62.xml"/>
  <Override ContentType="application/vnd.openxmlformats-officedocument.presentationml.slideLayout+xml" PartName="/ppt/slideLayouts/slideLayout5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4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55.xml"/>
  <Override ContentType="application/vnd.openxmlformats-officedocument.presentationml.slideLayout+xml" PartName="/ppt/slideLayouts/slideLayout61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52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60.xml"/>
  <Override ContentType="application/vnd.openxmlformats-officedocument.presentationml.slideLayout+xml" PartName="/ppt/slideLayouts/slideLayout47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48.xml"/>
  <Override ContentType="application/vnd.openxmlformats-officedocument.presentationml.slideLayout+xml" PartName="/ppt/slideLayouts/slideLayout4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3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41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40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59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42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56.xml"/>
  <Override ContentType="application/vnd.openxmlformats-officedocument.presentationml.slideLayout+xml" PartName="/ppt/slideLayouts/slideLayout43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5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39.xml"/>
  <Override ContentType="application/vnd.openxmlformats-officedocument.presentationml.slideLayout+xml" PartName="/ppt/slideLayouts/slideLayout5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50.xml"/>
  <Override ContentType="application/vnd.openxmlformats-officedocument.presentationml.slideLayout+xml" PartName="/ppt/slideLayouts/slideLayout4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58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45.xml"/>
  <Override ContentType="application/vnd.openxmlformats-officedocument.presentationml.slideLayout+xml" PartName="/ppt/slideLayouts/slideLayout32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4.xml"/>
  <Override ContentType="application/vnd.openxmlformats-officedocument.presentationml.slideMaster+xml" PartName="/ppt/slideMasters/slideMaster6.xml"/>
  <Override ContentType="application/vnd.openxmlformats-officedocument.presentationml.slideMaster+xml" PartName="/ppt/slideMasters/slideMaster5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7.xml"/>
  <Override ContentType="application/vnd.openxmlformats-officedocument.theme+xml" PartName="/ppt/theme/theme6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theme+xml" PartName="/ppt/theme/theme5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710" r:id="rId3"/>
    <p:sldMasterId id="2147483711" r:id="rId4"/>
    <p:sldMasterId id="2147483712" r:id="rId5"/>
    <p:sldMasterId id="2147483713" r:id="rId6"/>
    <p:sldMasterId id="2147483714" r:id="rId7"/>
    <p:sldMasterId id="2147483715" r:id="rId8"/>
  </p:sldMasterIdLst>
  <p:notesMasterIdLst>
    <p:notesMasterId r:id="rId9"/>
  </p:notesMasterIdLst>
  <p:sldIdLst>
    <p:sldId id="256" r:id="rId10"/>
    <p:sldId id="257" r:id="rId11"/>
    <p:sldId id="258" r:id="rId12"/>
    <p:sldId id="259" r:id="rId13"/>
    <p:sldId id="260" r:id="rId14"/>
    <p:sldId id="261" r:id="rId15"/>
    <p:sldId id="262" r:id="rId16"/>
    <p:sldId id="263" r:id="rId17"/>
    <p:sldId id="264" r:id="rId18"/>
    <p:sldId id="265" r:id="rId19"/>
    <p:sldId id="266" r:id="rId20"/>
    <p:sldId id="267" r:id="rId21"/>
    <p:sldId id="268" r:id="rId22"/>
    <p:sldId id="269" r:id="rId23"/>
    <p:sldId id="270" r:id="rId24"/>
    <p:sldId id="271" r:id="rId25"/>
    <p:sldId id="272" r:id="rId26"/>
    <p:sldId id="273" r:id="rId27"/>
    <p:sldId id="274" r:id="rId28"/>
  </p:sldIdLst>
  <p:sldSz cy="6858000" cx="9144000"/>
  <p:notesSz cx="6858000" cy="9144000"/>
  <p:embeddedFontLst>
    <p:embeddedFont>
      <p:font typeface="Helvetica Neue"/>
      <p:regular r:id="rId29"/>
      <p:bold r:id="rId30"/>
      <p:italic r:id="rId31"/>
      <p:boldItalic r:id="rId3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1.xml"/><Relationship Id="rId22" Type="http://schemas.openxmlformats.org/officeDocument/2006/relationships/slide" Target="slides/slide13.xml"/><Relationship Id="rId21" Type="http://schemas.openxmlformats.org/officeDocument/2006/relationships/slide" Target="slides/slide12.xml"/><Relationship Id="rId24" Type="http://schemas.openxmlformats.org/officeDocument/2006/relationships/slide" Target="slides/slide15.xml"/><Relationship Id="rId23" Type="http://schemas.openxmlformats.org/officeDocument/2006/relationships/slide" Target="slides/slide14.xml"/><Relationship Id="rId1" Type="http://schemas.openxmlformats.org/officeDocument/2006/relationships/theme" Target="theme/theme3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notesMaster" Target="notesMasters/notesMaster1.xml"/><Relationship Id="rId26" Type="http://schemas.openxmlformats.org/officeDocument/2006/relationships/slide" Target="slides/slide17.xml"/><Relationship Id="rId25" Type="http://schemas.openxmlformats.org/officeDocument/2006/relationships/slide" Target="slides/slide16.xml"/><Relationship Id="rId28" Type="http://schemas.openxmlformats.org/officeDocument/2006/relationships/slide" Target="slides/slide19.xml"/><Relationship Id="rId27" Type="http://schemas.openxmlformats.org/officeDocument/2006/relationships/slide" Target="slides/slide18.xml"/><Relationship Id="rId5" Type="http://schemas.openxmlformats.org/officeDocument/2006/relationships/slideMaster" Target="slideMasters/slideMaster3.xml"/><Relationship Id="rId6" Type="http://schemas.openxmlformats.org/officeDocument/2006/relationships/slideMaster" Target="slideMasters/slideMaster4.xml"/><Relationship Id="rId29" Type="http://schemas.openxmlformats.org/officeDocument/2006/relationships/font" Target="fonts/HelveticaNeue-regular.fntdata"/><Relationship Id="rId7" Type="http://schemas.openxmlformats.org/officeDocument/2006/relationships/slideMaster" Target="slideMasters/slideMaster5.xml"/><Relationship Id="rId8" Type="http://schemas.openxmlformats.org/officeDocument/2006/relationships/slideMaster" Target="slideMasters/slideMaster6.xml"/><Relationship Id="rId31" Type="http://schemas.openxmlformats.org/officeDocument/2006/relationships/font" Target="fonts/HelveticaNeue-italic.fntdata"/><Relationship Id="rId30" Type="http://schemas.openxmlformats.org/officeDocument/2006/relationships/font" Target="fonts/HelveticaNeue-bold.fntdata"/><Relationship Id="rId11" Type="http://schemas.openxmlformats.org/officeDocument/2006/relationships/slide" Target="slides/slide2.xml"/><Relationship Id="rId10" Type="http://schemas.openxmlformats.org/officeDocument/2006/relationships/slide" Target="slides/slide1.xml"/><Relationship Id="rId32" Type="http://schemas.openxmlformats.org/officeDocument/2006/relationships/font" Target="fonts/HelveticaNeue-boldItalic.fntdata"/><Relationship Id="rId13" Type="http://schemas.openxmlformats.org/officeDocument/2006/relationships/slide" Target="slides/slide4.xml"/><Relationship Id="rId12" Type="http://schemas.openxmlformats.org/officeDocument/2006/relationships/slide" Target="slides/slide3.xml"/><Relationship Id="rId15" Type="http://schemas.openxmlformats.org/officeDocument/2006/relationships/slide" Target="slides/slide6.xml"/><Relationship Id="rId14" Type="http://schemas.openxmlformats.org/officeDocument/2006/relationships/slide" Target="slides/slide5.xml"/><Relationship Id="rId17" Type="http://schemas.openxmlformats.org/officeDocument/2006/relationships/slide" Target="slides/slide8.xml"/><Relationship Id="rId16" Type="http://schemas.openxmlformats.org/officeDocument/2006/relationships/slide" Target="slides/slide7.xml"/><Relationship Id="rId19" Type="http://schemas.openxmlformats.org/officeDocument/2006/relationships/slide" Target="slides/slide10.xml"/><Relationship Id="rId18" Type="http://schemas.openxmlformats.org/officeDocument/2006/relationships/slide" Target="slides/slide9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/>
          <p:nvPr>
            <p:ph idx="2" type="hdr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Shape 4"/>
          <p:cNvSpPr txBox="1"/>
          <p:nvPr>
            <p:ph idx="10" type="dt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Shape 5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med" w="med" type="none"/>
            <a:tailEnd len="med" w="med" type="none"/>
          </a:ln>
        </p:spPr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360"/>
              </a:spcBef>
              <a:spcAft>
                <a:spcPts val="0"/>
              </a:spcAft>
              <a:buChar char="●"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360"/>
              </a:spcBef>
              <a:spcAft>
                <a:spcPts val="0"/>
              </a:spcAft>
              <a:buChar char="○"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360"/>
              </a:spcBef>
              <a:spcAft>
                <a:spcPts val="0"/>
              </a:spcAft>
              <a:buChar char="■"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360"/>
              </a:spcBef>
              <a:spcAft>
                <a:spcPts val="0"/>
              </a:spcAft>
              <a:buChar char="●"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360"/>
              </a:spcBef>
              <a:spcAft>
                <a:spcPts val="0"/>
              </a:spcAft>
              <a:buChar char="○"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Char char="■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Char char="●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Char char="○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Char char="■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1" type="ftr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79" name="Shape 3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" name="Shape 380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81" name="Shape 38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2" name="Shape 382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45" name="Shape 4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" name="Shape 446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med" w="med" type="none"/>
            <a:tailEnd len="med" w="med" type="none"/>
          </a:ln>
        </p:spPr>
      </p:sp>
      <p:sp>
        <p:nvSpPr>
          <p:cNvPr id="447" name="Shape 44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Lisa</a:t>
            </a:r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SzPct val="25000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8" name="Shape 448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52" name="Shape 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" name="Shape 453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med" w="med" type="none"/>
            <a:tailEnd len="med" w="med" type="none"/>
          </a:ln>
        </p:spPr>
      </p:sp>
      <p:sp>
        <p:nvSpPr>
          <p:cNvPr id="454" name="Shape 45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Lisa</a:t>
            </a:r>
          </a:p>
        </p:txBody>
      </p:sp>
      <p:sp>
        <p:nvSpPr>
          <p:cNvPr id="455" name="Shape 455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59" name="Shape 4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Shape 460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med" w="med" type="none"/>
            <a:tailEnd len="med" w="med" type="none"/>
          </a:ln>
        </p:spPr>
      </p:sp>
      <p:sp>
        <p:nvSpPr>
          <p:cNvPr id="461" name="Shape 46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Brian</a:t>
            </a:r>
          </a:p>
        </p:txBody>
      </p:sp>
      <p:sp>
        <p:nvSpPr>
          <p:cNvPr id="462" name="Shape 462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66" name="Shape 4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" name="Shape 467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med" w="med" type="none"/>
            <a:tailEnd len="med" w="med" type="none"/>
          </a:ln>
        </p:spPr>
      </p:sp>
      <p:sp>
        <p:nvSpPr>
          <p:cNvPr id="468" name="Shape 46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Brian</a:t>
            </a:r>
          </a:p>
        </p:txBody>
      </p:sp>
      <p:sp>
        <p:nvSpPr>
          <p:cNvPr id="469" name="Shape 469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73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" name="Shape 474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med" w="med" type="none"/>
            <a:tailEnd len="med" w="med" type="none"/>
          </a:ln>
        </p:spPr>
      </p:sp>
      <p:sp>
        <p:nvSpPr>
          <p:cNvPr id="475" name="Shape 47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Lisa</a:t>
            </a:r>
          </a:p>
        </p:txBody>
      </p:sp>
      <p:sp>
        <p:nvSpPr>
          <p:cNvPr id="476" name="Shape 476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80" name="Shape 4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" name="Shape 481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med" w="med" type="none"/>
            <a:tailEnd len="med" w="med" type="none"/>
          </a:ln>
        </p:spPr>
      </p:sp>
      <p:sp>
        <p:nvSpPr>
          <p:cNvPr id="482" name="Shape 48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Lisa</a:t>
            </a:r>
          </a:p>
        </p:txBody>
      </p:sp>
      <p:sp>
        <p:nvSpPr>
          <p:cNvPr id="483" name="Shape 483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88" name="Shape 4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" name="Shape 489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med" w="med" type="none"/>
            <a:tailEnd len="med" w="med" type="none"/>
          </a:ln>
        </p:spPr>
      </p:sp>
      <p:sp>
        <p:nvSpPr>
          <p:cNvPr id="490" name="Shape 49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Brian</a:t>
            </a:r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SzPct val="25000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SzPct val="250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Team Image</a:t>
            </a:r>
          </a:p>
        </p:txBody>
      </p:sp>
      <p:sp>
        <p:nvSpPr>
          <p:cNvPr id="491" name="Shape 491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95" name="Shape 4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" name="Shape 496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med" w="med" type="none"/>
            <a:tailEnd len="med" w="med" type="none"/>
          </a:ln>
        </p:spPr>
      </p:sp>
      <p:sp>
        <p:nvSpPr>
          <p:cNvPr id="497" name="Shape 49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Lisa</a:t>
            </a:r>
          </a:p>
        </p:txBody>
      </p:sp>
      <p:sp>
        <p:nvSpPr>
          <p:cNvPr id="498" name="Shape 498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3" name="Shape 5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" name="Shape 504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med" w="med" type="none"/>
            <a:tailEnd len="med" w="med" type="none"/>
          </a:ln>
        </p:spPr>
      </p:sp>
      <p:sp>
        <p:nvSpPr>
          <p:cNvPr id="505" name="Shape 50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Brian &amp; Lisa</a:t>
            </a:r>
          </a:p>
        </p:txBody>
      </p:sp>
      <p:sp>
        <p:nvSpPr>
          <p:cNvPr id="506" name="Shape 506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10" name="Shape 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1" name="Shape 511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med" w="med" type="none"/>
            <a:tailEnd len="med" w="med" type="none"/>
          </a:ln>
        </p:spPr>
      </p:sp>
      <p:sp>
        <p:nvSpPr>
          <p:cNvPr id="512" name="Shape 51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Brian</a:t>
            </a:r>
          </a:p>
        </p:txBody>
      </p:sp>
      <p:sp>
        <p:nvSpPr>
          <p:cNvPr id="513" name="Shape 513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85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Shape 386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87" name="Shape 38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Lisa</a:t>
            </a:r>
          </a:p>
        </p:txBody>
      </p:sp>
      <p:sp>
        <p:nvSpPr>
          <p:cNvPr id="388" name="Shape 388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93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Shape 394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med" w="med" type="none"/>
            <a:tailEnd len="med" w="med" type="none"/>
          </a:ln>
        </p:spPr>
      </p:sp>
      <p:sp>
        <p:nvSpPr>
          <p:cNvPr id="395" name="Shape 39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Brian</a:t>
            </a:r>
          </a:p>
        </p:txBody>
      </p:sp>
      <p:sp>
        <p:nvSpPr>
          <p:cNvPr id="396" name="Shape 396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00" name="Shape 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" name="Shape 401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med" w="med" type="none"/>
            <a:tailEnd len="med" w="med" type="none"/>
          </a:ln>
        </p:spPr>
      </p:sp>
      <p:sp>
        <p:nvSpPr>
          <p:cNvPr id="402" name="Shape 40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Brian</a:t>
            </a:r>
          </a:p>
        </p:txBody>
      </p:sp>
      <p:sp>
        <p:nvSpPr>
          <p:cNvPr id="403" name="Shape 403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07" name="Shape 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" name="Shape 408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med" w="med" type="none"/>
            <a:tailEnd len="med" w="med" type="none"/>
          </a:ln>
        </p:spPr>
      </p:sp>
      <p:sp>
        <p:nvSpPr>
          <p:cNvPr id="409" name="Shape 40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Brian</a:t>
            </a:r>
          </a:p>
        </p:txBody>
      </p:sp>
      <p:sp>
        <p:nvSpPr>
          <p:cNvPr id="410" name="Shape 410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15" name="Shape 4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" name="Shape 416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med" w="med" type="none"/>
            <a:tailEnd len="med" w="med" type="none"/>
          </a:ln>
        </p:spPr>
      </p:sp>
      <p:sp>
        <p:nvSpPr>
          <p:cNvPr id="417" name="Shape 41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Lisa</a:t>
            </a:r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SzPct val="25000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8" name="Shape 418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22" name="Shape 4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" name="Shape 423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med" w="med" type="none"/>
            <a:tailEnd len="med" w="med" type="none"/>
          </a:ln>
        </p:spPr>
      </p:sp>
      <p:sp>
        <p:nvSpPr>
          <p:cNvPr id="424" name="Shape 42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Lisa</a:t>
            </a:r>
          </a:p>
        </p:txBody>
      </p:sp>
      <p:sp>
        <p:nvSpPr>
          <p:cNvPr id="425" name="Shape 425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30" name="Shape 4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" name="Shape 431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med" w="med" type="none"/>
            <a:tailEnd len="med" w="med" type="none"/>
          </a:ln>
        </p:spPr>
      </p:sp>
      <p:sp>
        <p:nvSpPr>
          <p:cNvPr id="432" name="Shape 43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Brian</a:t>
            </a:r>
          </a:p>
        </p:txBody>
      </p:sp>
      <p:sp>
        <p:nvSpPr>
          <p:cNvPr id="433" name="Shape 433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37" name="Shape 4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" name="Shape 438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med" w="med" type="none"/>
            <a:tailEnd len="med" w="med" type="none"/>
          </a:ln>
        </p:spPr>
      </p:sp>
      <p:sp>
        <p:nvSpPr>
          <p:cNvPr id="439" name="Shape 43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Brian</a:t>
            </a:r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SzPct val="25000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0" name="Shape 440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jpg"/><Relationship Id="rId3" Type="http://schemas.openxmlformats.org/officeDocument/2006/relationships/image" Target="../media/image4.png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jp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3.jpg"/><Relationship Id="rId3" Type="http://schemas.openxmlformats.org/officeDocument/2006/relationships/image" Target="../media/image4.png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2.jpg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3.jpg"/><Relationship Id="rId3" Type="http://schemas.openxmlformats.org/officeDocument/2006/relationships/image" Target="../media/image4.png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2.jpg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Relationship Id="rId3" Type="http://schemas.openxmlformats.org/officeDocument/2006/relationships/image" Target="../media/image4.png"/></Relationships>
</file>

<file path=ppt/slideLayouts/_rels/slideLayout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5.xml"/><Relationship Id="rId2" Type="http://schemas.openxmlformats.org/officeDocument/2006/relationships/image" Target="../media/image3.jpg"/><Relationship Id="rId3" Type="http://schemas.openxmlformats.org/officeDocument/2006/relationships/image" Target="../media/image4.png"/></Relationships>
</file>

<file path=ppt/slideLayouts/_rels/slideLayout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5.xml"/><Relationship Id="rId2" Type="http://schemas.openxmlformats.org/officeDocument/2006/relationships/image" Target="../media/image2.jpg"/></Relationships>
</file>

<file path=ppt/slideLayouts/_rels/slideLayout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6.xml"/><Relationship Id="rId2" Type="http://schemas.openxmlformats.org/officeDocument/2006/relationships/image" Target="../media/image5.jpg"/><Relationship Id="rId3" Type="http://schemas.openxmlformats.org/officeDocument/2006/relationships/image" Target="../media/image6.png"/></Relationships>
</file>

<file path=ppt/slideLayouts/_rels/slideLayout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Title and Content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idx="1" type="body"/>
          </p:nvPr>
        </p:nvSpPr>
        <p:spPr>
          <a:xfrm>
            <a:off x="457200" y="1550665"/>
            <a:ext cx="8229600" cy="45754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39700" lvl="0" marL="342900" marR="0" rtl="0" algn="l">
              <a:spcBef>
                <a:spcPts val="640"/>
              </a:spcBef>
              <a:spcAft>
                <a:spcPts val="0"/>
              </a:spcAft>
              <a:buClr>
                <a:srgbClr val="FA1E3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079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76200" lvl="2" marL="1143000" marR="0" rtl="0" algn="l">
              <a:spcBef>
                <a:spcPts val="480"/>
              </a:spcBef>
              <a:spcAft>
                <a:spcPts val="0"/>
              </a:spcAft>
              <a:buClr>
                <a:srgbClr val="7F7F7F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" name="Shape 22"/>
          <p:cNvSpPr txBox="1"/>
          <p:nvPr>
            <p:ph type="title"/>
          </p:nvPr>
        </p:nvSpPr>
        <p:spPr>
          <a:xfrm>
            <a:off x="457200" y="0"/>
            <a:ext cx="8229600" cy="116167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2 Photos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/>
          <p:nvPr>
            <p:ph type="title"/>
          </p:nvPr>
        </p:nvSpPr>
        <p:spPr>
          <a:xfrm>
            <a:off x="457200" y="0"/>
            <a:ext cx="8229600" cy="116204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3" name="Shape 63"/>
          <p:cNvSpPr/>
          <p:nvPr>
            <p:ph idx="2" type="pic"/>
          </p:nvPr>
        </p:nvSpPr>
        <p:spPr>
          <a:xfrm>
            <a:off x="457200" y="1761453"/>
            <a:ext cx="3886200" cy="38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39700" lvl="0" marL="342900" marR="0" rtl="0" algn="l">
              <a:spcBef>
                <a:spcPts val="640"/>
              </a:spcBef>
              <a:spcAft>
                <a:spcPts val="0"/>
              </a:spcAft>
              <a:buClr>
                <a:srgbClr val="FA1E3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079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76200" lvl="2" marL="1143000" marR="0" rtl="0" algn="l">
              <a:spcBef>
                <a:spcPts val="480"/>
              </a:spcBef>
              <a:spcAft>
                <a:spcPts val="0"/>
              </a:spcAft>
              <a:buClr>
                <a:srgbClr val="7F7F7F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x="457200" y="5766458"/>
            <a:ext cx="3886200" cy="38351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360"/>
              </a:spcBef>
              <a:spcAft>
                <a:spcPts val="0"/>
              </a:spcAft>
              <a:buClr>
                <a:srgbClr val="FA1E31"/>
              </a:buClr>
              <a:buFont typeface="Arial"/>
              <a:buNone/>
              <a:defRPr b="1" i="1" sz="18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indent="0" lvl="1" marL="4572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480"/>
              </a:spcBef>
              <a:spcAft>
                <a:spcPts val="0"/>
              </a:spcAft>
              <a:buClr>
                <a:srgbClr val="7F7F7F"/>
              </a:buClr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5" name="Shape 65"/>
          <p:cNvSpPr/>
          <p:nvPr>
            <p:ph idx="3" type="pic"/>
          </p:nvPr>
        </p:nvSpPr>
        <p:spPr>
          <a:xfrm>
            <a:off x="4800600" y="1761453"/>
            <a:ext cx="3886200" cy="38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39700" lvl="0" marL="342900" marR="0" rtl="0" algn="l">
              <a:spcBef>
                <a:spcPts val="640"/>
              </a:spcBef>
              <a:spcAft>
                <a:spcPts val="0"/>
              </a:spcAft>
              <a:buClr>
                <a:srgbClr val="FA1E3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079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76200" lvl="2" marL="1143000" marR="0" rtl="0" algn="l">
              <a:spcBef>
                <a:spcPts val="480"/>
              </a:spcBef>
              <a:spcAft>
                <a:spcPts val="0"/>
              </a:spcAft>
              <a:buClr>
                <a:srgbClr val="7F7F7F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6" name="Shape 66"/>
          <p:cNvSpPr txBox="1"/>
          <p:nvPr>
            <p:ph idx="4" type="body"/>
          </p:nvPr>
        </p:nvSpPr>
        <p:spPr>
          <a:xfrm>
            <a:off x="4800601" y="5766458"/>
            <a:ext cx="3886200" cy="38351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360"/>
              </a:spcBef>
              <a:spcAft>
                <a:spcPts val="0"/>
              </a:spcAft>
              <a:buClr>
                <a:srgbClr val="FA1E31"/>
              </a:buClr>
              <a:buFont typeface="Arial"/>
              <a:buNone/>
              <a:defRPr b="1" i="1" sz="18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indent="0" lvl="1" marL="4572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480"/>
              </a:spcBef>
              <a:spcAft>
                <a:spcPts val="0"/>
              </a:spcAft>
              <a:buClr>
                <a:srgbClr val="7F7F7F"/>
              </a:buClr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Title Slide 1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Shape 7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Shape 8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7200" y="1882775"/>
            <a:ext cx="1530350" cy="1147763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1" name="Shape 81"/>
          <p:cNvCxnSpPr/>
          <p:nvPr/>
        </p:nvCxnSpPr>
        <p:spPr>
          <a:xfrm>
            <a:off x="2360613" y="1541462"/>
            <a:ext cx="0" cy="1970086"/>
          </a:xfrm>
          <a:prstGeom prst="straightConnector1">
            <a:avLst/>
          </a:prstGeom>
          <a:noFill/>
          <a:ln cap="flat" cmpd="sng" w="12700">
            <a:solidFill>
              <a:srgbClr val="6E7274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82" name="Shape 82"/>
          <p:cNvSpPr txBox="1"/>
          <p:nvPr>
            <p:ph type="title"/>
          </p:nvPr>
        </p:nvSpPr>
        <p:spPr>
          <a:xfrm>
            <a:off x="2674468" y="1763058"/>
            <a:ext cx="6116917" cy="144929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Title Slide 2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Shape 8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4000" cy="6056312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85" name="Shape 85"/>
          <p:cNvGrpSpPr/>
          <p:nvPr/>
        </p:nvGrpSpPr>
        <p:grpSpPr>
          <a:xfrm>
            <a:off x="0" y="6045199"/>
            <a:ext cx="9144000" cy="119062"/>
            <a:chOff x="0" y="1371600"/>
            <a:chExt cx="9067908" cy="276313"/>
          </a:xfrm>
        </p:grpSpPr>
        <p:sp>
          <p:nvSpPr>
            <p:cNvPr id="86" name="Shape 86"/>
            <p:cNvSpPr/>
            <p:nvPr/>
          </p:nvSpPr>
          <p:spPr>
            <a:xfrm>
              <a:off x="0" y="1371600"/>
              <a:ext cx="2266976" cy="276313"/>
            </a:xfrm>
            <a:prstGeom prst="rect">
              <a:avLst/>
            </a:prstGeom>
            <a:solidFill>
              <a:srgbClr val="13973E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7" name="Shape 87"/>
            <p:cNvSpPr/>
            <p:nvPr/>
          </p:nvSpPr>
          <p:spPr>
            <a:xfrm>
              <a:off x="2266976" y="1371600"/>
              <a:ext cx="2266976" cy="276313"/>
            </a:xfrm>
            <a:prstGeom prst="rect">
              <a:avLst/>
            </a:prstGeom>
            <a:solidFill>
              <a:srgbClr val="FC001D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8" name="Shape 88"/>
            <p:cNvSpPr/>
            <p:nvPr/>
          </p:nvSpPr>
          <p:spPr>
            <a:xfrm>
              <a:off x="4533953" y="1371600"/>
              <a:ext cx="2266976" cy="276313"/>
            </a:xfrm>
            <a:prstGeom prst="rect">
              <a:avLst/>
            </a:prstGeom>
            <a:solidFill>
              <a:srgbClr val="FC5526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9" name="Shape 89"/>
            <p:cNvSpPr/>
            <p:nvPr/>
          </p:nvSpPr>
          <p:spPr>
            <a:xfrm>
              <a:off x="6800931" y="1371600"/>
              <a:ext cx="2266976" cy="276313"/>
            </a:xfrm>
            <a:prstGeom prst="rect">
              <a:avLst/>
            </a:prstGeom>
            <a:solidFill>
              <a:srgbClr val="118AC3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90" name="Shape 90"/>
          <p:cNvSpPr txBox="1"/>
          <p:nvPr>
            <p:ph type="title"/>
          </p:nvPr>
        </p:nvSpPr>
        <p:spPr>
          <a:xfrm>
            <a:off x="722312" y="1975325"/>
            <a:ext cx="7772400" cy="88950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1" name="Shape 91"/>
          <p:cNvSpPr txBox="1"/>
          <p:nvPr>
            <p:ph idx="1" type="body"/>
          </p:nvPr>
        </p:nvSpPr>
        <p:spPr>
          <a:xfrm>
            <a:off x="722312" y="2838090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ctr">
              <a:spcBef>
                <a:spcPts val="560"/>
              </a:spcBef>
              <a:spcAft>
                <a:spcPts val="0"/>
              </a:spcAft>
              <a:buClr>
                <a:srgbClr val="FA1E31"/>
              </a:buClr>
              <a:buFont typeface="Arial"/>
              <a:buNone/>
              <a:defRPr b="0" i="1" sz="2800" u="none" cap="none" strike="noStrike">
                <a:solidFill>
                  <a:srgbClr val="7F7F7F"/>
                </a:solidFill>
                <a:latin typeface="Times"/>
                <a:ea typeface="Times"/>
                <a:cs typeface="Times"/>
                <a:sym typeface="Times"/>
              </a:defRPr>
            </a:lvl1pPr>
            <a:lvl2pPr indent="0" lvl="1" marL="457200" marR="0" rtl="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320"/>
              </a:spcBef>
              <a:spcAft>
                <a:spcPts val="0"/>
              </a:spcAft>
              <a:buClr>
                <a:srgbClr val="7F7F7F"/>
              </a:buClr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Title and Content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/>
          <p:nvPr>
            <p:ph idx="1" type="body"/>
          </p:nvPr>
        </p:nvSpPr>
        <p:spPr>
          <a:xfrm>
            <a:off x="457200" y="1550665"/>
            <a:ext cx="8229600" cy="45754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39700" lvl="0" marL="342900" marR="0" rtl="0" algn="l">
              <a:spcBef>
                <a:spcPts val="640"/>
              </a:spcBef>
              <a:spcAft>
                <a:spcPts val="0"/>
              </a:spcAft>
              <a:buClr>
                <a:srgbClr val="FA1E3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079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76200" lvl="2" marL="1143000" marR="0" rtl="0" algn="l">
              <a:spcBef>
                <a:spcPts val="480"/>
              </a:spcBef>
              <a:spcAft>
                <a:spcPts val="0"/>
              </a:spcAft>
              <a:buClr>
                <a:srgbClr val="7F7F7F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4" name="Shape 94"/>
          <p:cNvSpPr txBox="1"/>
          <p:nvPr>
            <p:ph type="title"/>
          </p:nvPr>
        </p:nvSpPr>
        <p:spPr>
          <a:xfrm>
            <a:off x="457200" y="0"/>
            <a:ext cx="8229600" cy="116167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ection Header"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>
            <p:ph type="title"/>
          </p:nvPr>
        </p:nvSpPr>
        <p:spPr>
          <a:xfrm>
            <a:off x="457200" y="0"/>
            <a:ext cx="8229600" cy="116204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7" name="Shape 97"/>
          <p:cNvSpPr txBox="1"/>
          <p:nvPr>
            <p:ph idx="1" type="body"/>
          </p:nvPr>
        </p:nvSpPr>
        <p:spPr>
          <a:xfrm>
            <a:off x="457200" y="1550665"/>
            <a:ext cx="8229600" cy="4333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480"/>
              </a:spcBef>
              <a:spcAft>
                <a:spcPts val="0"/>
              </a:spcAft>
              <a:buClr>
                <a:srgbClr val="FA1E31"/>
              </a:buClr>
              <a:buFont typeface="Arial"/>
              <a:buNone/>
              <a:defRPr b="1" i="0" sz="2400" u="none" cap="none" strike="noStrike">
                <a:solidFill>
                  <a:srgbClr val="3165C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079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76200" lvl="2" marL="1143000" marR="0" rtl="0" algn="l">
              <a:spcBef>
                <a:spcPts val="480"/>
              </a:spcBef>
              <a:spcAft>
                <a:spcPts val="0"/>
              </a:spcAft>
              <a:buClr>
                <a:srgbClr val="7F7F7F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8" name="Shape 98"/>
          <p:cNvSpPr txBox="1"/>
          <p:nvPr>
            <p:ph idx="2" type="body"/>
          </p:nvPr>
        </p:nvSpPr>
        <p:spPr>
          <a:xfrm>
            <a:off x="457200" y="1984052"/>
            <a:ext cx="8229600" cy="360882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400"/>
              </a:spcBef>
              <a:spcAft>
                <a:spcPts val="0"/>
              </a:spcAft>
              <a:buClr>
                <a:srgbClr val="FA1E3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079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76200" lvl="2" marL="1143000" marR="0" rtl="0" algn="l">
              <a:spcBef>
                <a:spcPts val="480"/>
              </a:spcBef>
              <a:spcAft>
                <a:spcPts val="0"/>
              </a:spcAft>
              <a:buClr>
                <a:srgbClr val="7F7F7F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Comparison 1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/>
          <p:nvPr>
            <p:ph type="title"/>
          </p:nvPr>
        </p:nvSpPr>
        <p:spPr>
          <a:xfrm>
            <a:off x="457200" y="0"/>
            <a:ext cx="8229600" cy="116204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1" name="Shape 101"/>
          <p:cNvSpPr txBox="1"/>
          <p:nvPr>
            <p:ph idx="1" type="body"/>
          </p:nvPr>
        </p:nvSpPr>
        <p:spPr>
          <a:xfrm>
            <a:off x="457200" y="1713115"/>
            <a:ext cx="4038599" cy="431232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215900" lvl="0" marL="342900" marR="0" rtl="0" algn="l">
              <a:spcBef>
                <a:spcPts val="400"/>
              </a:spcBef>
              <a:spcAft>
                <a:spcPts val="0"/>
              </a:spcAft>
              <a:buClr>
                <a:srgbClr val="FA1E3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58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101600" lvl="2" marL="1143000" marR="0" rtl="0" algn="l">
              <a:spcBef>
                <a:spcPts val="400"/>
              </a:spcBef>
              <a:spcAft>
                <a:spcPts val="0"/>
              </a:spcAft>
              <a:buClr>
                <a:srgbClr val="7F7F7F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14300" lvl="5" marL="25146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14300" lvl="6" marL="29718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14300" lvl="7" marL="34290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14300" lvl="8" marL="38862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2" name="Shape 102"/>
          <p:cNvSpPr txBox="1"/>
          <p:nvPr>
            <p:ph idx="2" type="body"/>
          </p:nvPr>
        </p:nvSpPr>
        <p:spPr>
          <a:xfrm>
            <a:off x="4648200" y="1713115"/>
            <a:ext cx="4038599" cy="431232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215900" lvl="0" marL="342900" marR="0" rtl="0" algn="l">
              <a:spcBef>
                <a:spcPts val="400"/>
              </a:spcBef>
              <a:spcAft>
                <a:spcPts val="0"/>
              </a:spcAft>
              <a:buClr>
                <a:srgbClr val="FA1E3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58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101600" lvl="2" marL="1143000" marR="0" rtl="0" algn="l">
              <a:spcBef>
                <a:spcPts val="400"/>
              </a:spcBef>
              <a:spcAft>
                <a:spcPts val="0"/>
              </a:spcAft>
              <a:buClr>
                <a:srgbClr val="7F7F7F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14300" lvl="5" marL="25146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14300" lvl="6" marL="29718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14300" lvl="7" marL="34290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14300" lvl="8" marL="38862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Comparison 2"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/>
          <p:nvPr>
            <p:ph idx="1" type="body"/>
          </p:nvPr>
        </p:nvSpPr>
        <p:spPr>
          <a:xfrm>
            <a:off x="457200" y="1694383"/>
            <a:ext cx="4040187" cy="4586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400"/>
              </a:spcBef>
              <a:spcAft>
                <a:spcPts val="0"/>
              </a:spcAft>
              <a:buClr>
                <a:srgbClr val="FA1E31"/>
              </a:buClr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360"/>
              </a:spcBef>
              <a:spcAft>
                <a:spcPts val="0"/>
              </a:spcAft>
              <a:buClr>
                <a:srgbClr val="7F7F7F"/>
              </a:buClr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5" name="Shape 105"/>
          <p:cNvSpPr txBox="1"/>
          <p:nvPr>
            <p:ph idx="2" type="body"/>
          </p:nvPr>
        </p:nvSpPr>
        <p:spPr>
          <a:xfrm>
            <a:off x="457200" y="2153048"/>
            <a:ext cx="4040187" cy="33207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228600" lvl="0" marL="342900" marR="0" rtl="0" algn="l">
              <a:spcBef>
                <a:spcPts val="360"/>
              </a:spcBef>
              <a:spcAft>
                <a:spcPts val="0"/>
              </a:spcAft>
              <a:buClr>
                <a:srgbClr val="FA1E3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71450" lvl="1" marL="74295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114300" lvl="2" marL="1143000" marR="0" rtl="0" algn="l">
              <a:spcBef>
                <a:spcPts val="360"/>
              </a:spcBef>
              <a:spcAft>
                <a:spcPts val="0"/>
              </a:spcAft>
              <a:buClr>
                <a:srgbClr val="7F7F7F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14300" lvl="3" marL="1600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14300" lvl="4" marL="2057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27000" lvl="5" marL="25146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27000" lvl="6" marL="29718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27000" lvl="7" marL="34290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27000" lvl="8" marL="38862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6" name="Shape 106"/>
          <p:cNvSpPr txBox="1"/>
          <p:nvPr>
            <p:ph idx="3" type="body"/>
          </p:nvPr>
        </p:nvSpPr>
        <p:spPr>
          <a:xfrm>
            <a:off x="4645025" y="1694383"/>
            <a:ext cx="4041774" cy="4586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400"/>
              </a:spcBef>
              <a:spcAft>
                <a:spcPts val="0"/>
              </a:spcAft>
              <a:buClr>
                <a:srgbClr val="FA1E31"/>
              </a:buClr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360"/>
              </a:spcBef>
              <a:spcAft>
                <a:spcPts val="0"/>
              </a:spcAft>
              <a:buClr>
                <a:srgbClr val="7F7F7F"/>
              </a:buClr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7" name="Shape 107"/>
          <p:cNvSpPr txBox="1"/>
          <p:nvPr>
            <p:ph idx="4" type="body"/>
          </p:nvPr>
        </p:nvSpPr>
        <p:spPr>
          <a:xfrm>
            <a:off x="4645025" y="2153048"/>
            <a:ext cx="4041774" cy="33207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228600" lvl="0" marL="342900" marR="0" rtl="0" algn="l">
              <a:spcBef>
                <a:spcPts val="360"/>
              </a:spcBef>
              <a:spcAft>
                <a:spcPts val="0"/>
              </a:spcAft>
              <a:buClr>
                <a:srgbClr val="FA1E3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71450" lvl="1" marL="74295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114300" lvl="2" marL="1143000" marR="0" rtl="0" algn="l">
              <a:spcBef>
                <a:spcPts val="360"/>
              </a:spcBef>
              <a:spcAft>
                <a:spcPts val="0"/>
              </a:spcAft>
              <a:buClr>
                <a:srgbClr val="7F7F7F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14300" lvl="3" marL="1600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14300" lvl="4" marL="2057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27000" lvl="5" marL="25146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27000" lvl="6" marL="29718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27000" lvl="7" marL="34290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27000" lvl="8" marL="38862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8" name="Shape 108"/>
          <p:cNvSpPr txBox="1"/>
          <p:nvPr>
            <p:ph type="title"/>
          </p:nvPr>
        </p:nvSpPr>
        <p:spPr>
          <a:xfrm>
            <a:off x="457200" y="0"/>
            <a:ext cx="8229600" cy="116204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Blank Page"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/>
          <p:nvPr>
            <p:ph type="title"/>
          </p:nvPr>
        </p:nvSpPr>
        <p:spPr>
          <a:xfrm>
            <a:off x="457200" y="0"/>
            <a:ext cx="8229600" cy="116204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Content with Caption"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/>
          <p:nvPr>
            <p:ph idx="1" type="body"/>
          </p:nvPr>
        </p:nvSpPr>
        <p:spPr>
          <a:xfrm>
            <a:off x="3575050" y="1676400"/>
            <a:ext cx="5111750" cy="41465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640"/>
              </a:spcBef>
              <a:spcAft>
                <a:spcPts val="0"/>
              </a:spcAft>
              <a:buClr>
                <a:srgbClr val="FA1E31"/>
              </a:buClr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079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76200" lvl="2" marL="1143000" marR="0" rtl="0" algn="l">
              <a:spcBef>
                <a:spcPts val="480"/>
              </a:spcBef>
              <a:spcAft>
                <a:spcPts val="0"/>
              </a:spcAft>
              <a:buClr>
                <a:srgbClr val="7F7F7F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3" name="Shape 113"/>
          <p:cNvSpPr txBox="1"/>
          <p:nvPr>
            <p:ph idx="2" type="body"/>
          </p:nvPr>
        </p:nvSpPr>
        <p:spPr>
          <a:xfrm>
            <a:off x="457200" y="1676400"/>
            <a:ext cx="3008313" cy="41465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360"/>
              </a:spcBef>
              <a:spcAft>
                <a:spcPts val="0"/>
              </a:spcAft>
              <a:buClr>
                <a:srgbClr val="FA1E31"/>
              </a:buClr>
              <a:buFont typeface="Arial"/>
              <a:buNone/>
              <a:defRPr b="1" i="1" sz="18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indent="0" lvl="1" marL="457200" marR="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200"/>
              </a:spcBef>
              <a:spcAft>
                <a:spcPts val="0"/>
              </a:spcAft>
              <a:buClr>
                <a:srgbClr val="7F7F7F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4" name="Shape 114"/>
          <p:cNvSpPr txBox="1"/>
          <p:nvPr>
            <p:ph type="title"/>
          </p:nvPr>
        </p:nvSpPr>
        <p:spPr>
          <a:xfrm>
            <a:off x="457200" y="0"/>
            <a:ext cx="8229600" cy="116204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Large Photo"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/>
          <p:nvPr>
            <p:ph type="title"/>
          </p:nvPr>
        </p:nvSpPr>
        <p:spPr>
          <a:xfrm>
            <a:off x="457200" y="0"/>
            <a:ext cx="8229600" cy="116204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7" name="Shape 117"/>
          <p:cNvSpPr/>
          <p:nvPr>
            <p:ph idx="2" type="pic"/>
          </p:nvPr>
        </p:nvSpPr>
        <p:spPr>
          <a:xfrm>
            <a:off x="1719218" y="1761447"/>
            <a:ext cx="5607015" cy="400501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39700" lvl="0" marL="342900" marR="0" rtl="0" algn="l">
              <a:spcBef>
                <a:spcPts val="640"/>
              </a:spcBef>
              <a:spcAft>
                <a:spcPts val="0"/>
              </a:spcAft>
              <a:buClr>
                <a:srgbClr val="FA1E3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079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76200" lvl="2" marL="1143000" marR="0" rtl="0" algn="l">
              <a:spcBef>
                <a:spcPts val="480"/>
              </a:spcBef>
              <a:spcAft>
                <a:spcPts val="0"/>
              </a:spcAft>
              <a:buClr>
                <a:srgbClr val="7F7F7F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8" name="Shape 118"/>
          <p:cNvSpPr txBox="1"/>
          <p:nvPr>
            <p:ph idx="1" type="body"/>
          </p:nvPr>
        </p:nvSpPr>
        <p:spPr>
          <a:xfrm>
            <a:off x="1719217" y="5766458"/>
            <a:ext cx="5607017" cy="38351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360"/>
              </a:spcBef>
              <a:spcAft>
                <a:spcPts val="0"/>
              </a:spcAft>
              <a:buClr>
                <a:srgbClr val="FA1E31"/>
              </a:buClr>
              <a:buFont typeface="Arial"/>
              <a:buNone/>
              <a:defRPr b="1" i="1" sz="18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indent="0" lvl="1" marL="4572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480"/>
              </a:spcBef>
              <a:spcAft>
                <a:spcPts val="0"/>
              </a:spcAft>
              <a:buClr>
                <a:srgbClr val="7F7F7F"/>
              </a:buClr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Blank Page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/>
          <p:nvPr>
            <p:ph type="title"/>
          </p:nvPr>
        </p:nvSpPr>
        <p:spPr>
          <a:xfrm>
            <a:off x="457200" y="0"/>
            <a:ext cx="8229600" cy="116204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2 Photos"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/>
          <p:nvPr>
            <p:ph type="title"/>
          </p:nvPr>
        </p:nvSpPr>
        <p:spPr>
          <a:xfrm>
            <a:off x="457200" y="0"/>
            <a:ext cx="8229600" cy="116204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1" name="Shape 121"/>
          <p:cNvSpPr/>
          <p:nvPr>
            <p:ph idx="2" type="pic"/>
          </p:nvPr>
        </p:nvSpPr>
        <p:spPr>
          <a:xfrm>
            <a:off x="457200" y="1761453"/>
            <a:ext cx="3886200" cy="38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39700" lvl="0" marL="342900" marR="0" rtl="0" algn="l">
              <a:spcBef>
                <a:spcPts val="640"/>
              </a:spcBef>
              <a:spcAft>
                <a:spcPts val="0"/>
              </a:spcAft>
              <a:buClr>
                <a:srgbClr val="FA1E3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079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76200" lvl="2" marL="1143000" marR="0" rtl="0" algn="l">
              <a:spcBef>
                <a:spcPts val="480"/>
              </a:spcBef>
              <a:spcAft>
                <a:spcPts val="0"/>
              </a:spcAft>
              <a:buClr>
                <a:srgbClr val="7F7F7F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2" name="Shape 122"/>
          <p:cNvSpPr txBox="1"/>
          <p:nvPr>
            <p:ph idx="1" type="body"/>
          </p:nvPr>
        </p:nvSpPr>
        <p:spPr>
          <a:xfrm>
            <a:off x="457200" y="5766458"/>
            <a:ext cx="3886200" cy="38351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360"/>
              </a:spcBef>
              <a:spcAft>
                <a:spcPts val="0"/>
              </a:spcAft>
              <a:buClr>
                <a:srgbClr val="FA1E31"/>
              </a:buClr>
              <a:buFont typeface="Arial"/>
              <a:buNone/>
              <a:defRPr b="1" i="1" sz="18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indent="0" lvl="1" marL="4572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480"/>
              </a:spcBef>
              <a:spcAft>
                <a:spcPts val="0"/>
              </a:spcAft>
              <a:buClr>
                <a:srgbClr val="7F7F7F"/>
              </a:buClr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3" name="Shape 123"/>
          <p:cNvSpPr/>
          <p:nvPr>
            <p:ph idx="3" type="pic"/>
          </p:nvPr>
        </p:nvSpPr>
        <p:spPr>
          <a:xfrm>
            <a:off x="4800600" y="1761453"/>
            <a:ext cx="3886200" cy="38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39700" lvl="0" marL="342900" marR="0" rtl="0" algn="l">
              <a:spcBef>
                <a:spcPts val="640"/>
              </a:spcBef>
              <a:spcAft>
                <a:spcPts val="0"/>
              </a:spcAft>
              <a:buClr>
                <a:srgbClr val="FA1E3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079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76200" lvl="2" marL="1143000" marR="0" rtl="0" algn="l">
              <a:spcBef>
                <a:spcPts val="480"/>
              </a:spcBef>
              <a:spcAft>
                <a:spcPts val="0"/>
              </a:spcAft>
              <a:buClr>
                <a:srgbClr val="7F7F7F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4" name="Shape 124"/>
          <p:cNvSpPr txBox="1"/>
          <p:nvPr>
            <p:ph idx="4" type="body"/>
          </p:nvPr>
        </p:nvSpPr>
        <p:spPr>
          <a:xfrm>
            <a:off x="4800601" y="5766458"/>
            <a:ext cx="3886200" cy="38351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360"/>
              </a:spcBef>
              <a:spcAft>
                <a:spcPts val="0"/>
              </a:spcAft>
              <a:buClr>
                <a:srgbClr val="FA1E31"/>
              </a:buClr>
              <a:buFont typeface="Arial"/>
              <a:buNone/>
              <a:defRPr b="1" i="1" sz="18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indent="0" lvl="1" marL="4572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480"/>
              </a:spcBef>
              <a:spcAft>
                <a:spcPts val="0"/>
              </a:spcAft>
              <a:buClr>
                <a:srgbClr val="7F7F7F"/>
              </a:buClr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Title Slide 1"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Shape 13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8" name="Shape 13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7200" y="1882775"/>
            <a:ext cx="1530350" cy="1147763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39" name="Shape 139"/>
          <p:cNvCxnSpPr/>
          <p:nvPr/>
        </p:nvCxnSpPr>
        <p:spPr>
          <a:xfrm>
            <a:off x="2360613" y="1541462"/>
            <a:ext cx="0" cy="1970086"/>
          </a:xfrm>
          <a:prstGeom prst="straightConnector1">
            <a:avLst/>
          </a:prstGeom>
          <a:noFill/>
          <a:ln cap="flat" cmpd="sng" w="12700">
            <a:solidFill>
              <a:srgbClr val="6E7274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140" name="Shape 140"/>
          <p:cNvSpPr txBox="1"/>
          <p:nvPr>
            <p:ph type="title"/>
          </p:nvPr>
        </p:nvSpPr>
        <p:spPr>
          <a:xfrm>
            <a:off x="2674468" y="1763058"/>
            <a:ext cx="6116917" cy="144929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Title Slide 2"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2" name="Shape 14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4000" cy="6056312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43" name="Shape 143"/>
          <p:cNvGrpSpPr/>
          <p:nvPr/>
        </p:nvGrpSpPr>
        <p:grpSpPr>
          <a:xfrm>
            <a:off x="0" y="6045199"/>
            <a:ext cx="9144000" cy="119062"/>
            <a:chOff x="0" y="1371600"/>
            <a:chExt cx="9067908" cy="276313"/>
          </a:xfrm>
        </p:grpSpPr>
        <p:sp>
          <p:nvSpPr>
            <p:cNvPr id="144" name="Shape 144"/>
            <p:cNvSpPr/>
            <p:nvPr/>
          </p:nvSpPr>
          <p:spPr>
            <a:xfrm>
              <a:off x="0" y="1371600"/>
              <a:ext cx="2266976" cy="276313"/>
            </a:xfrm>
            <a:prstGeom prst="rect">
              <a:avLst/>
            </a:prstGeom>
            <a:solidFill>
              <a:srgbClr val="13973E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" name="Shape 145"/>
            <p:cNvSpPr/>
            <p:nvPr/>
          </p:nvSpPr>
          <p:spPr>
            <a:xfrm>
              <a:off x="2266976" y="1371600"/>
              <a:ext cx="2266976" cy="276313"/>
            </a:xfrm>
            <a:prstGeom prst="rect">
              <a:avLst/>
            </a:prstGeom>
            <a:solidFill>
              <a:srgbClr val="FC001D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" name="Shape 146"/>
            <p:cNvSpPr/>
            <p:nvPr/>
          </p:nvSpPr>
          <p:spPr>
            <a:xfrm>
              <a:off x="4533953" y="1371600"/>
              <a:ext cx="2266976" cy="276313"/>
            </a:xfrm>
            <a:prstGeom prst="rect">
              <a:avLst/>
            </a:prstGeom>
            <a:solidFill>
              <a:srgbClr val="FC5526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7" name="Shape 147"/>
            <p:cNvSpPr/>
            <p:nvPr/>
          </p:nvSpPr>
          <p:spPr>
            <a:xfrm>
              <a:off x="6800931" y="1371600"/>
              <a:ext cx="2266976" cy="276313"/>
            </a:xfrm>
            <a:prstGeom prst="rect">
              <a:avLst/>
            </a:prstGeom>
            <a:solidFill>
              <a:srgbClr val="118AC3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48" name="Shape 148"/>
          <p:cNvSpPr txBox="1"/>
          <p:nvPr>
            <p:ph type="title"/>
          </p:nvPr>
        </p:nvSpPr>
        <p:spPr>
          <a:xfrm>
            <a:off x="722312" y="1975325"/>
            <a:ext cx="7772400" cy="88950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9" name="Shape 149"/>
          <p:cNvSpPr txBox="1"/>
          <p:nvPr>
            <p:ph idx="1" type="body"/>
          </p:nvPr>
        </p:nvSpPr>
        <p:spPr>
          <a:xfrm>
            <a:off x="722312" y="2838090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ctr">
              <a:spcBef>
                <a:spcPts val="560"/>
              </a:spcBef>
              <a:spcAft>
                <a:spcPts val="0"/>
              </a:spcAft>
              <a:buClr>
                <a:srgbClr val="FA1E31"/>
              </a:buClr>
              <a:buFont typeface="Arial"/>
              <a:buNone/>
              <a:defRPr b="0" i="1" sz="2800" u="none" cap="none" strike="noStrike">
                <a:solidFill>
                  <a:srgbClr val="7F7F7F"/>
                </a:solidFill>
                <a:latin typeface="Times"/>
                <a:ea typeface="Times"/>
                <a:cs typeface="Times"/>
                <a:sym typeface="Times"/>
              </a:defRPr>
            </a:lvl1pPr>
            <a:lvl2pPr indent="0" lvl="1" marL="457200" marR="0" rtl="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320"/>
              </a:spcBef>
              <a:spcAft>
                <a:spcPts val="0"/>
              </a:spcAft>
              <a:buClr>
                <a:srgbClr val="7F7F7F"/>
              </a:buClr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Title and Content"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 txBox="1"/>
          <p:nvPr>
            <p:ph idx="1" type="body"/>
          </p:nvPr>
        </p:nvSpPr>
        <p:spPr>
          <a:xfrm>
            <a:off x="457200" y="1550665"/>
            <a:ext cx="8229600" cy="45754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39700" lvl="0" marL="342900" marR="0" rtl="0" algn="l">
              <a:spcBef>
                <a:spcPts val="640"/>
              </a:spcBef>
              <a:spcAft>
                <a:spcPts val="0"/>
              </a:spcAft>
              <a:buClr>
                <a:srgbClr val="FA1E3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079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76200" lvl="2" marL="1143000" marR="0" rtl="0" algn="l">
              <a:spcBef>
                <a:spcPts val="480"/>
              </a:spcBef>
              <a:spcAft>
                <a:spcPts val="0"/>
              </a:spcAft>
              <a:buClr>
                <a:srgbClr val="7F7F7F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2" name="Shape 152"/>
          <p:cNvSpPr txBox="1"/>
          <p:nvPr>
            <p:ph type="title"/>
          </p:nvPr>
        </p:nvSpPr>
        <p:spPr>
          <a:xfrm>
            <a:off x="457200" y="0"/>
            <a:ext cx="8229600" cy="116167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ection Header"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/>
          <p:nvPr>
            <p:ph type="title"/>
          </p:nvPr>
        </p:nvSpPr>
        <p:spPr>
          <a:xfrm>
            <a:off x="457200" y="0"/>
            <a:ext cx="8229600" cy="116204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5" name="Shape 155"/>
          <p:cNvSpPr txBox="1"/>
          <p:nvPr>
            <p:ph idx="1" type="body"/>
          </p:nvPr>
        </p:nvSpPr>
        <p:spPr>
          <a:xfrm>
            <a:off x="457200" y="1550665"/>
            <a:ext cx="8229600" cy="4333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480"/>
              </a:spcBef>
              <a:spcAft>
                <a:spcPts val="0"/>
              </a:spcAft>
              <a:buClr>
                <a:srgbClr val="FA1E31"/>
              </a:buClr>
              <a:buFont typeface="Arial"/>
              <a:buNone/>
              <a:defRPr b="1" i="0" sz="2400" u="none" cap="none" strike="noStrike">
                <a:solidFill>
                  <a:srgbClr val="3165C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079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76200" lvl="2" marL="1143000" marR="0" rtl="0" algn="l">
              <a:spcBef>
                <a:spcPts val="480"/>
              </a:spcBef>
              <a:spcAft>
                <a:spcPts val="0"/>
              </a:spcAft>
              <a:buClr>
                <a:srgbClr val="7F7F7F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6" name="Shape 156"/>
          <p:cNvSpPr txBox="1"/>
          <p:nvPr>
            <p:ph idx="2" type="body"/>
          </p:nvPr>
        </p:nvSpPr>
        <p:spPr>
          <a:xfrm>
            <a:off x="457200" y="1984052"/>
            <a:ext cx="8229600" cy="360882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400"/>
              </a:spcBef>
              <a:spcAft>
                <a:spcPts val="0"/>
              </a:spcAft>
              <a:buClr>
                <a:srgbClr val="FA1E3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079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76200" lvl="2" marL="1143000" marR="0" rtl="0" algn="l">
              <a:spcBef>
                <a:spcPts val="480"/>
              </a:spcBef>
              <a:spcAft>
                <a:spcPts val="0"/>
              </a:spcAft>
              <a:buClr>
                <a:srgbClr val="7F7F7F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  <p:transition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Comparison 1"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 txBox="1"/>
          <p:nvPr>
            <p:ph type="title"/>
          </p:nvPr>
        </p:nvSpPr>
        <p:spPr>
          <a:xfrm>
            <a:off x="457200" y="0"/>
            <a:ext cx="8229600" cy="116204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9" name="Shape 159"/>
          <p:cNvSpPr txBox="1"/>
          <p:nvPr>
            <p:ph idx="1" type="body"/>
          </p:nvPr>
        </p:nvSpPr>
        <p:spPr>
          <a:xfrm>
            <a:off x="457200" y="1713115"/>
            <a:ext cx="4038599" cy="431232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215900" lvl="0" marL="342900" marR="0" rtl="0" algn="l">
              <a:spcBef>
                <a:spcPts val="400"/>
              </a:spcBef>
              <a:spcAft>
                <a:spcPts val="0"/>
              </a:spcAft>
              <a:buClr>
                <a:srgbClr val="FA1E3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58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101600" lvl="2" marL="1143000" marR="0" rtl="0" algn="l">
              <a:spcBef>
                <a:spcPts val="400"/>
              </a:spcBef>
              <a:spcAft>
                <a:spcPts val="0"/>
              </a:spcAft>
              <a:buClr>
                <a:srgbClr val="7F7F7F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14300" lvl="5" marL="25146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14300" lvl="6" marL="29718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14300" lvl="7" marL="34290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14300" lvl="8" marL="38862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60" name="Shape 160"/>
          <p:cNvSpPr txBox="1"/>
          <p:nvPr>
            <p:ph idx="2" type="body"/>
          </p:nvPr>
        </p:nvSpPr>
        <p:spPr>
          <a:xfrm>
            <a:off x="4648200" y="1713115"/>
            <a:ext cx="4038599" cy="431232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215900" lvl="0" marL="342900" marR="0" rtl="0" algn="l">
              <a:spcBef>
                <a:spcPts val="400"/>
              </a:spcBef>
              <a:spcAft>
                <a:spcPts val="0"/>
              </a:spcAft>
              <a:buClr>
                <a:srgbClr val="FA1E3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58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101600" lvl="2" marL="1143000" marR="0" rtl="0" algn="l">
              <a:spcBef>
                <a:spcPts val="400"/>
              </a:spcBef>
              <a:spcAft>
                <a:spcPts val="0"/>
              </a:spcAft>
              <a:buClr>
                <a:srgbClr val="7F7F7F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14300" lvl="5" marL="25146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14300" lvl="6" marL="29718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14300" lvl="7" marL="34290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14300" lvl="8" marL="38862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Comparison 2"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/>
          <p:nvPr>
            <p:ph idx="1" type="body"/>
          </p:nvPr>
        </p:nvSpPr>
        <p:spPr>
          <a:xfrm>
            <a:off x="457200" y="1694383"/>
            <a:ext cx="4040187" cy="4586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400"/>
              </a:spcBef>
              <a:spcAft>
                <a:spcPts val="0"/>
              </a:spcAft>
              <a:buClr>
                <a:srgbClr val="FA1E31"/>
              </a:buClr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360"/>
              </a:spcBef>
              <a:spcAft>
                <a:spcPts val="0"/>
              </a:spcAft>
              <a:buClr>
                <a:srgbClr val="7F7F7F"/>
              </a:buClr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63" name="Shape 163"/>
          <p:cNvSpPr txBox="1"/>
          <p:nvPr>
            <p:ph idx="2" type="body"/>
          </p:nvPr>
        </p:nvSpPr>
        <p:spPr>
          <a:xfrm>
            <a:off x="457200" y="2153048"/>
            <a:ext cx="4040187" cy="33207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228600" lvl="0" marL="342900" marR="0" rtl="0" algn="l">
              <a:spcBef>
                <a:spcPts val="360"/>
              </a:spcBef>
              <a:spcAft>
                <a:spcPts val="0"/>
              </a:spcAft>
              <a:buClr>
                <a:srgbClr val="FA1E3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71450" lvl="1" marL="74295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114300" lvl="2" marL="1143000" marR="0" rtl="0" algn="l">
              <a:spcBef>
                <a:spcPts val="360"/>
              </a:spcBef>
              <a:spcAft>
                <a:spcPts val="0"/>
              </a:spcAft>
              <a:buClr>
                <a:srgbClr val="7F7F7F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14300" lvl="3" marL="1600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14300" lvl="4" marL="2057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27000" lvl="5" marL="25146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27000" lvl="6" marL="29718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27000" lvl="7" marL="34290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27000" lvl="8" marL="38862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64" name="Shape 164"/>
          <p:cNvSpPr txBox="1"/>
          <p:nvPr>
            <p:ph idx="3" type="body"/>
          </p:nvPr>
        </p:nvSpPr>
        <p:spPr>
          <a:xfrm>
            <a:off x="4645025" y="1694383"/>
            <a:ext cx="4041774" cy="4586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400"/>
              </a:spcBef>
              <a:spcAft>
                <a:spcPts val="0"/>
              </a:spcAft>
              <a:buClr>
                <a:srgbClr val="FA1E31"/>
              </a:buClr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360"/>
              </a:spcBef>
              <a:spcAft>
                <a:spcPts val="0"/>
              </a:spcAft>
              <a:buClr>
                <a:srgbClr val="7F7F7F"/>
              </a:buClr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65" name="Shape 165"/>
          <p:cNvSpPr txBox="1"/>
          <p:nvPr>
            <p:ph idx="4" type="body"/>
          </p:nvPr>
        </p:nvSpPr>
        <p:spPr>
          <a:xfrm>
            <a:off x="4645025" y="2153048"/>
            <a:ext cx="4041774" cy="33207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228600" lvl="0" marL="342900" marR="0" rtl="0" algn="l">
              <a:spcBef>
                <a:spcPts val="360"/>
              </a:spcBef>
              <a:spcAft>
                <a:spcPts val="0"/>
              </a:spcAft>
              <a:buClr>
                <a:srgbClr val="FA1E3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71450" lvl="1" marL="74295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114300" lvl="2" marL="1143000" marR="0" rtl="0" algn="l">
              <a:spcBef>
                <a:spcPts val="360"/>
              </a:spcBef>
              <a:spcAft>
                <a:spcPts val="0"/>
              </a:spcAft>
              <a:buClr>
                <a:srgbClr val="7F7F7F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14300" lvl="3" marL="1600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14300" lvl="4" marL="2057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27000" lvl="5" marL="25146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27000" lvl="6" marL="29718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27000" lvl="7" marL="34290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27000" lvl="8" marL="38862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66" name="Shape 166"/>
          <p:cNvSpPr txBox="1"/>
          <p:nvPr>
            <p:ph type="title"/>
          </p:nvPr>
        </p:nvSpPr>
        <p:spPr>
          <a:xfrm>
            <a:off x="457200" y="0"/>
            <a:ext cx="8229600" cy="116204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  <p:transition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Blank Page"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 txBox="1"/>
          <p:nvPr>
            <p:ph type="title"/>
          </p:nvPr>
        </p:nvSpPr>
        <p:spPr>
          <a:xfrm>
            <a:off x="457200" y="0"/>
            <a:ext cx="8229600" cy="116204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  <p:transition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Content with Caption"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 txBox="1"/>
          <p:nvPr>
            <p:ph idx="1" type="body"/>
          </p:nvPr>
        </p:nvSpPr>
        <p:spPr>
          <a:xfrm>
            <a:off x="3575050" y="1676400"/>
            <a:ext cx="5111750" cy="41465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640"/>
              </a:spcBef>
              <a:spcAft>
                <a:spcPts val="0"/>
              </a:spcAft>
              <a:buClr>
                <a:srgbClr val="FA1E31"/>
              </a:buClr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079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76200" lvl="2" marL="1143000" marR="0" rtl="0" algn="l">
              <a:spcBef>
                <a:spcPts val="480"/>
              </a:spcBef>
              <a:spcAft>
                <a:spcPts val="0"/>
              </a:spcAft>
              <a:buClr>
                <a:srgbClr val="7F7F7F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71" name="Shape 171"/>
          <p:cNvSpPr txBox="1"/>
          <p:nvPr>
            <p:ph idx="2" type="body"/>
          </p:nvPr>
        </p:nvSpPr>
        <p:spPr>
          <a:xfrm>
            <a:off x="457200" y="1676400"/>
            <a:ext cx="3008313" cy="41465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360"/>
              </a:spcBef>
              <a:spcAft>
                <a:spcPts val="0"/>
              </a:spcAft>
              <a:buClr>
                <a:srgbClr val="FA1E31"/>
              </a:buClr>
              <a:buFont typeface="Arial"/>
              <a:buNone/>
              <a:defRPr b="1" i="1" sz="18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indent="0" lvl="1" marL="457200" marR="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200"/>
              </a:spcBef>
              <a:spcAft>
                <a:spcPts val="0"/>
              </a:spcAft>
              <a:buClr>
                <a:srgbClr val="7F7F7F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72" name="Shape 172"/>
          <p:cNvSpPr txBox="1"/>
          <p:nvPr>
            <p:ph type="title"/>
          </p:nvPr>
        </p:nvSpPr>
        <p:spPr>
          <a:xfrm>
            <a:off x="457200" y="0"/>
            <a:ext cx="8229600" cy="116204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  <p:transition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Large Photo"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 txBox="1"/>
          <p:nvPr>
            <p:ph type="title"/>
          </p:nvPr>
        </p:nvSpPr>
        <p:spPr>
          <a:xfrm>
            <a:off x="457200" y="0"/>
            <a:ext cx="8229600" cy="116204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75" name="Shape 175"/>
          <p:cNvSpPr/>
          <p:nvPr>
            <p:ph idx="2" type="pic"/>
          </p:nvPr>
        </p:nvSpPr>
        <p:spPr>
          <a:xfrm>
            <a:off x="1719218" y="1761447"/>
            <a:ext cx="5607015" cy="400501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39700" lvl="0" marL="342900" marR="0" rtl="0" algn="l">
              <a:spcBef>
                <a:spcPts val="640"/>
              </a:spcBef>
              <a:spcAft>
                <a:spcPts val="0"/>
              </a:spcAft>
              <a:buClr>
                <a:srgbClr val="FA1E3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079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76200" lvl="2" marL="1143000" marR="0" rtl="0" algn="l">
              <a:spcBef>
                <a:spcPts val="480"/>
              </a:spcBef>
              <a:spcAft>
                <a:spcPts val="0"/>
              </a:spcAft>
              <a:buClr>
                <a:srgbClr val="7F7F7F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76" name="Shape 176"/>
          <p:cNvSpPr txBox="1"/>
          <p:nvPr>
            <p:ph idx="1" type="body"/>
          </p:nvPr>
        </p:nvSpPr>
        <p:spPr>
          <a:xfrm>
            <a:off x="1719217" y="5766458"/>
            <a:ext cx="5607017" cy="38351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360"/>
              </a:spcBef>
              <a:spcAft>
                <a:spcPts val="0"/>
              </a:spcAft>
              <a:buClr>
                <a:srgbClr val="FA1E31"/>
              </a:buClr>
              <a:buFont typeface="Arial"/>
              <a:buNone/>
              <a:defRPr b="1" i="1" sz="18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indent="0" lvl="1" marL="4572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480"/>
              </a:spcBef>
              <a:spcAft>
                <a:spcPts val="0"/>
              </a:spcAft>
              <a:buClr>
                <a:srgbClr val="7F7F7F"/>
              </a:buClr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ection Header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457200" y="0"/>
            <a:ext cx="8229600" cy="116204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7" name="Shape 27"/>
          <p:cNvSpPr txBox="1"/>
          <p:nvPr>
            <p:ph idx="1" type="body"/>
          </p:nvPr>
        </p:nvSpPr>
        <p:spPr>
          <a:xfrm>
            <a:off x="457200" y="1550665"/>
            <a:ext cx="8229600" cy="4333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480"/>
              </a:spcBef>
              <a:spcAft>
                <a:spcPts val="0"/>
              </a:spcAft>
              <a:buClr>
                <a:srgbClr val="FA1E31"/>
              </a:buClr>
              <a:buFont typeface="Arial"/>
              <a:buNone/>
              <a:defRPr b="1" i="0" sz="2400" u="none" cap="none" strike="noStrike">
                <a:solidFill>
                  <a:srgbClr val="3165C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079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76200" lvl="2" marL="1143000" marR="0" rtl="0" algn="l">
              <a:spcBef>
                <a:spcPts val="480"/>
              </a:spcBef>
              <a:spcAft>
                <a:spcPts val="0"/>
              </a:spcAft>
              <a:buClr>
                <a:srgbClr val="7F7F7F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8" name="Shape 28"/>
          <p:cNvSpPr txBox="1"/>
          <p:nvPr>
            <p:ph idx="2" type="body"/>
          </p:nvPr>
        </p:nvSpPr>
        <p:spPr>
          <a:xfrm>
            <a:off x="457200" y="1984052"/>
            <a:ext cx="8229600" cy="360882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400"/>
              </a:spcBef>
              <a:spcAft>
                <a:spcPts val="0"/>
              </a:spcAft>
              <a:buClr>
                <a:srgbClr val="FA1E3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079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76200" lvl="2" marL="1143000" marR="0" rtl="0" algn="l">
              <a:spcBef>
                <a:spcPts val="480"/>
              </a:spcBef>
              <a:spcAft>
                <a:spcPts val="0"/>
              </a:spcAft>
              <a:buClr>
                <a:srgbClr val="7F7F7F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  <p:transition>
    <p:fad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2 Photos"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 txBox="1"/>
          <p:nvPr>
            <p:ph type="title"/>
          </p:nvPr>
        </p:nvSpPr>
        <p:spPr>
          <a:xfrm>
            <a:off x="457200" y="0"/>
            <a:ext cx="8229600" cy="116204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79" name="Shape 179"/>
          <p:cNvSpPr/>
          <p:nvPr>
            <p:ph idx="2" type="pic"/>
          </p:nvPr>
        </p:nvSpPr>
        <p:spPr>
          <a:xfrm>
            <a:off x="457200" y="1761453"/>
            <a:ext cx="3886200" cy="38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39700" lvl="0" marL="342900" marR="0" rtl="0" algn="l">
              <a:spcBef>
                <a:spcPts val="640"/>
              </a:spcBef>
              <a:spcAft>
                <a:spcPts val="0"/>
              </a:spcAft>
              <a:buClr>
                <a:srgbClr val="FA1E3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079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76200" lvl="2" marL="1143000" marR="0" rtl="0" algn="l">
              <a:spcBef>
                <a:spcPts val="480"/>
              </a:spcBef>
              <a:spcAft>
                <a:spcPts val="0"/>
              </a:spcAft>
              <a:buClr>
                <a:srgbClr val="7F7F7F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80" name="Shape 180"/>
          <p:cNvSpPr txBox="1"/>
          <p:nvPr>
            <p:ph idx="1" type="body"/>
          </p:nvPr>
        </p:nvSpPr>
        <p:spPr>
          <a:xfrm>
            <a:off x="457200" y="5766458"/>
            <a:ext cx="3886200" cy="38351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360"/>
              </a:spcBef>
              <a:spcAft>
                <a:spcPts val="0"/>
              </a:spcAft>
              <a:buClr>
                <a:srgbClr val="FA1E31"/>
              </a:buClr>
              <a:buFont typeface="Arial"/>
              <a:buNone/>
              <a:defRPr b="1" i="1" sz="18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indent="0" lvl="1" marL="4572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480"/>
              </a:spcBef>
              <a:spcAft>
                <a:spcPts val="0"/>
              </a:spcAft>
              <a:buClr>
                <a:srgbClr val="7F7F7F"/>
              </a:buClr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81" name="Shape 181"/>
          <p:cNvSpPr/>
          <p:nvPr>
            <p:ph idx="3" type="pic"/>
          </p:nvPr>
        </p:nvSpPr>
        <p:spPr>
          <a:xfrm>
            <a:off x="4800600" y="1761453"/>
            <a:ext cx="3886200" cy="38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39700" lvl="0" marL="342900" marR="0" rtl="0" algn="l">
              <a:spcBef>
                <a:spcPts val="640"/>
              </a:spcBef>
              <a:spcAft>
                <a:spcPts val="0"/>
              </a:spcAft>
              <a:buClr>
                <a:srgbClr val="FA1E3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079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76200" lvl="2" marL="1143000" marR="0" rtl="0" algn="l">
              <a:spcBef>
                <a:spcPts val="480"/>
              </a:spcBef>
              <a:spcAft>
                <a:spcPts val="0"/>
              </a:spcAft>
              <a:buClr>
                <a:srgbClr val="7F7F7F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82" name="Shape 182"/>
          <p:cNvSpPr txBox="1"/>
          <p:nvPr>
            <p:ph idx="4" type="body"/>
          </p:nvPr>
        </p:nvSpPr>
        <p:spPr>
          <a:xfrm>
            <a:off x="4800601" y="5766458"/>
            <a:ext cx="3886200" cy="38351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360"/>
              </a:spcBef>
              <a:spcAft>
                <a:spcPts val="0"/>
              </a:spcAft>
              <a:buClr>
                <a:srgbClr val="FA1E31"/>
              </a:buClr>
              <a:buFont typeface="Arial"/>
              <a:buNone/>
              <a:defRPr b="1" i="1" sz="18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indent="0" lvl="1" marL="4572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480"/>
              </a:spcBef>
              <a:spcAft>
                <a:spcPts val="0"/>
              </a:spcAft>
              <a:buClr>
                <a:srgbClr val="7F7F7F"/>
              </a:buClr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  <p:transition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Title Slide 1"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5" name="Shape 19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6" name="Shape 19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7200" y="1882775"/>
            <a:ext cx="1530350" cy="1147763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97" name="Shape 197"/>
          <p:cNvCxnSpPr/>
          <p:nvPr/>
        </p:nvCxnSpPr>
        <p:spPr>
          <a:xfrm>
            <a:off x="2360613" y="1541462"/>
            <a:ext cx="0" cy="1970086"/>
          </a:xfrm>
          <a:prstGeom prst="straightConnector1">
            <a:avLst/>
          </a:prstGeom>
          <a:noFill/>
          <a:ln cap="flat" cmpd="sng" w="12700">
            <a:solidFill>
              <a:srgbClr val="6E7274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198" name="Shape 198"/>
          <p:cNvSpPr txBox="1"/>
          <p:nvPr>
            <p:ph type="title"/>
          </p:nvPr>
        </p:nvSpPr>
        <p:spPr>
          <a:xfrm>
            <a:off x="2674468" y="1763058"/>
            <a:ext cx="6116917" cy="144929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  <p:transition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Title Slide 2"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0" name="Shape 20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4000" cy="6056312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01" name="Shape 201"/>
          <p:cNvGrpSpPr/>
          <p:nvPr/>
        </p:nvGrpSpPr>
        <p:grpSpPr>
          <a:xfrm>
            <a:off x="0" y="6045199"/>
            <a:ext cx="9144000" cy="119062"/>
            <a:chOff x="0" y="1371600"/>
            <a:chExt cx="9067908" cy="276313"/>
          </a:xfrm>
        </p:grpSpPr>
        <p:sp>
          <p:nvSpPr>
            <p:cNvPr id="202" name="Shape 202"/>
            <p:cNvSpPr/>
            <p:nvPr/>
          </p:nvSpPr>
          <p:spPr>
            <a:xfrm>
              <a:off x="0" y="1371600"/>
              <a:ext cx="2266976" cy="276313"/>
            </a:xfrm>
            <a:prstGeom prst="rect">
              <a:avLst/>
            </a:prstGeom>
            <a:solidFill>
              <a:srgbClr val="13973E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3" name="Shape 203"/>
            <p:cNvSpPr/>
            <p:nvPr/>
          </p:nvSpPr>
          <p:spPr>
            <a:xfrm>
              <a:off x="2266976" y="1371600"/>
              <a:ext cx="2266976" cy="276313"/>
            </a:xfrm>
            <a:prstGeom prst="rect">
              <a:avLst/>
            </a:prstGeom>
            <a:solidFill>
              <a:srgbClr val="FC001D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4" name="Shape 204"/>
            <p:cNvSpPr/>
            <p:nvPr/>
          </p:nvSpPr>
          <p:spPr>
            <a:xfrm>
              <a:off x="4533953" y="1371600"/>
              <a:ext cx="2266976" cy="276313"/>
            </a:xfrm>
            <a:prstGeom prst="rect">
              <a:avLst/>
            </a:prstGeom>
            <a:solidFill>
              <a:srgbClr val="FC5526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5" name="Shape 205"/>
            <p:cNvSpPr/>
            <p:nvPr/>
          </p:nvSpPr>
          <p:spPr>
            <a:xfrm>
              <a:off x="6800931" y="1371600"/>
              <a:ext cx="2266976" cy="276313"/>
            </a:xfrm>
            <a:prstGeom prst="rect">
              <a:avLst/>
            </a:prstGeom>
            <a:solidFill>
              <a:srgbClr val="118AC3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06" name="Shape 206"/>
          <p:cNvSpPr txBox="1"/>
          <p:nvPr>
            <p:ph type="title"/>
          </p:nvPr>
        </p:nvSpPr>
        <p:spPr>
          <a:xfrm>
            <a:off x="722312" y="1975325"/>
            <a:ext cx="7772400" cy="88950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07" name="Shape 207"/>
          <p:cNvSpPr txBox="1"/>
          <p:nvPr>
            <p:ph idx="1" type="body"/>
          </p:nvPr>
        </p:nvSpPr>
        <p:spPr>
          <a:xfrm>
            <a:off x="722312" y="2838090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ctr">
              <a:spcBef>
                <a:spcPts val="560"/>
              </a:spcBef>
              <a:spcAft>
                <a:spcPts val="0"/>
              </a:spcAft>
              <a:buClr>
                <a:srgbClr val="FA1E31"/>
              </a:buClr>
              <a:buFont typeface="Arial"/>
              <a:buNone/>
              <a:defRPr b="0" i="1" sz="2800" u="none" cap="none" strike="noStrike">
                <a:solidFill>
                  <a:srgbClr val="7F7F7F"/>
                </a:solidFill>
                <a:latin typeface="Times"/>
                <a:ea typeface="Times"/>
                <a:cs typeface="Times"/>
                <a:sym typeface="Times"/>
              </a:defRPr>
            </a:lvl1pPr>
            <a:lvl2pPr indent="0" lvl="1" marL="457200" marR="0" rtl="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320"/>
              </a:spcBef>
              <a:spcAft>
                <a:spcPts val="0"/>
              </a:spcAft>
              <a:buClr>
                <a:srgbClr val="7F7F7F"/>
              </a:buClr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  <p:transition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Title and Content"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 txBox="1"/>
          <p:nvPr>
            <p:ph idx="1" type="body"/>
          </p:nvPr>
        </p:nvSpPr>
        <p:spPr>
          <a:xfrm>
            <a:off x="457200" y="1550665"/>
            <a:ext cx="8229600" cy="45754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39700" lvl="0" marL="342900" marR="0" rtl="0" algn="l">
              <a:spcBef>
                <a:spcPts val="640"/>
              </a:spcBef>
              <a:spcAft>
                <a:spcPts val="0"/>
              </a:spcAft>
              <a:buClr>
                <a:srgbClr val="FA1E3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079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76200" lvl="2" marL="1143000" marR="0" rtl="0" algn="l">
              <a:spcBef>
                <a:spcPts val="480"/>
              </a:spcBef>
              <a:spcAft>
                <a:spcPts val="0"/>
              </a:spcAft>
              <a:buClr>
                <a:srgbClr val="7F7F7F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10" name="Shape 210"/>
          <p:cNvSpPr txBox="1"/>
          <p:nvPr>
            <p:ph type="title"/>
          </p:nvPr>
        </p:nvSpPr>
        <p:spPr>
          <a:xfrm>
            <a:off x="457200" y="0"/>
            <a:ext cx="8229600" cy="116167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  <p:transition>
    <p:fad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ection Header"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Shape 212"/>
          <p:cNvSpPr txBox="1"/>
          <p:nvPr>
            <p:ph type="title"/>
          </p:nvPr>
        </p:nvSpPr>
        <p:spPr>
          <a:xfrm>
            <a:off x="457200" y="0"/>
            <a:ext cx="8229600" cy="116204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13" name="Shape 213"/>
          <p:cNvSpPr txBox="1"/>
          <p:nvPr>
            <p:ph idx="1" type="body"/>
          </p:nvPr>
        </p:nvSpPr>
        <p:spPr>
          <a:xfrm>
            <a:off x="457200" y="1550665"/>
            <a:ext cx="8229600" cy="4333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480"/>
              </a:spcBef>
              <a:spcAft>
                <a:spcPts val="0"/>
              </a:spcAft>
              <a:buClr>
                <a:srgbClr val="FA1E31"/>
              </a:buClr>
              <a:buFont typeface="Arial"/>
              <a:buNone/>
              <a:defRPr b="1" i="0" sz="2400" u="none" cap="none" strike="noStrike">
                <a:solidFill>
                  <a:srgbClr val="3165C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079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76200" lvl="2" marL="1143000" marR="0" rtl="0" algn="l">
              <a:spcBef>
                <a:spcPts val="480"/>
              </a:spcBef>
              <a:spcAft>
                <a:spcPts val="0"/>
              </a:spcAft>
              <a:buClr>
                <a:srgbClr val="7F7F7F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14" name="Shape 214"/>
          <p:cNvSpPr txBox="1"/>
          <p:nvPr>
            <p:ph idx="2" type="body"/>
          </p:nvPr>
        </p:nvSpPr>
        <p:spPr>
          <a:xfrm>
            <a:off x="457200" y="1984052"/>
            <a:ext cx="8229600" cy="360882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400"/>
              </a:spcBef>
              <a:spcAft>
                <a:spcPts val="0"/>
              </a:spcAft>
              <a:buClr>
                <a:srgbClr val="FA1E3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079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76200" lvl="2" marL="1143000" marR="0" rtl="0" algn="l">
              <a:spcBef>
                <a:spcPts val="480"/>
              </a:spcBef>
              <a:spcAft>
                <a:spcPts val="0"/>
              </a:spcAft>
              <a:buClr>
                <a:srgbClr val="7F7F7F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  <p:transition>
    <p:fad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Comparison 1"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Shape 216"/>
          <p:cNvSpPr txBox="1"/>
          <p:nvPr>
            <p:ph type="title"/>
          </p:nvPr>
        </p:nvSpPr>
        <p:spPr>
          <a:xfrm>
            <a:off x="457200" y="0"/>
            <a:ext cx="8229600" cy="116204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17" name="Shape 217"/>
          <p:cNvSpPr txBox="1"/>
          <p:nvPr>
            <p:ph idx="1" type="body"/>
          </p:nvPr>
        </p:nvSpPr>
        <p:spPr>
          <a:xfrm>
            <a:off x="457200" y="1713115"/>
            <a:ext cx="4038599" cy="431232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215900" lvl="0" marL="342900" marR="0" rtl="0" algn="l">
              <a:spcBef>
                <a:spcPts val="400"/>
              </a:spcBef>
              <a:spcAft>
                <a:spcPts val="0"/>
              </a:spcAft>
              <a:buClr>
                <a:srgbClr val="FA1E3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58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101600" lvl="2" marL="1143000" marR="0" rtl="0" algn="l">
              <a:spcBef>
                <a:spcPts val="400"/>
              </a:spcBef>
              <a:spcAft>
                <a:spcPts val="0"/>
              </a:spcAft>
              <a:buClr>
                <a:srgbClr val="7F7F7F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14300" lvl="5" marL="25146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14300" lvl="6" marL="29718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14300" lvl="7" marL="34290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14300" lvl="8" marL="38862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18" name="Shape 218"/>
          <p:cNvSpPr txBox="1"/>
          <p:nvPr>
            <p:ph idx="2" type="body"/>
          </p:nvPr>
        </p:nvSpPr>
        <p:spPr>
          <a:xfrm>
            <a:off x="4648200" y="1713115"/>
            <a:ext cx="4038599" cy="431232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215900" lvl="0" marL="342900" marR="0" rtl="0" algn="l">
              <a:spcBef>
                <a:spcPts val="400"/>
              </a:spcBef>
              <a:spcAft>
                <a:spcPts val="0"/>
              </a:spcAft>
              <a:buClr>
                <a:srgbClr val="FA1E3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58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101600" lvl="2" marL="1143000" marR="0" rtl="0" algn="l">
              <a:spcBef>
                <a:spcPts val="400"/>
              </a:spcBef>
              <a:spcAft>
                <a:spcPts val="0"/>
              </a:spcAft>
              <a:buClr>
                <a:srgbClr val="7F7F7F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14300" lvl="5" marL="25146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14300" lvl="6" marL="29718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14300" lvl="7" marL="34290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14300" lvl="8" marL="38862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  <p:transition>
    <p:fad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Comparison 2"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 txBox="1"/>
          <p:nvPr>
            <p:ph idx="1" type="body"/>
          </p:nvPr>
        </p:nvSpPr>
        <p:spPr>
          <a:xfrm>
            <a:off x="457200" y="1694383"/>
            <a:ext cx="4040187" cy="4586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400"/>
              </a:spcBef>
              <a:spcAft>
                <a:spcPts val="0"/>
              </a:spcAft>
              <a:buClr>
                <a:srgbClr val="FA1E31"/>
              </a:buClr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360"/>
              </a:spcBef>
              <a:spcAft>
                <a:spcPts val="0"/>
              </a:spcAft>
              <a:buClr>
                <a:srgbClr val="7F7F7F"/>
              </a:buClr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1" name="Shape 221"/>
          <p:cNvSpPr txBox="1"/>
          <p:nvPr>
            <p:ph idx="2" type="body"/>
          </p:nvPr>
        </p:nvSpPr>
        <p:spPr>
          <a:xfrm>
            <a:off x="457200" y="2153048"/>
            <a:ext cx="4040187" cy="33207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228600" lvl="0" marL="342900" marR="0" rtl="0" algn="l">
              <a:spcBef>
                <a:spcPts val="360"/>
              </a:spcBef>
              <a:spcAft>
                <a:spcPts val="0"/>
              </a:spcAft>
              <a:buClr>
                <a:srgbClr val="FA1E3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71450" lvl="1" marL="74295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114300" lvl="2" marL="1143000" marR="0" rtl="0" algn="l">
              <a:spcBef>
                <a:spcPts val="360"/>
              </a:spcBef>
              <a:spcAft>
                <a:spcPts val="0"/>
              </a:spcAft>
              <a:buClr>
                <a:srgbClr val="7F7F7F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14300" lvl="3" marL="1600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14300" lvl="4" marL="2057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27000" lvl="5" marL="25146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27000" lvl="6" marL="29718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27000" lvl="7" marL="34290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27000" lvl="8" marL="38862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2" name="Shape 222"/>
          <p:cNvSpPr txBox="1"/>
          <p:nvPr>
            <p:ph idx="3" type="body"/>
          </p:nvPr>
        </p:nvSpPr>
        <p:spPr>
          <a:xfrm>
            <a:off x="4645025" y="1694383"/>
            <a:ext cx="4041774" cy="4586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400"/>
              </a:spcBef>
              <a:spcAft>
                <a:spcPts val="0"/>
              </a:spcAft>
              <a:buClr>
                <a:srgbClr val="FA1E31"/>
              </a:buClr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360"/>
              </a:spcBef>
              <a:spcAft>
                <a:spcPts val="0"/>
              </a:spcAft>
              <a:buClr>
                <a:srgbClr val="7F7F7F"/>
              </a:buClr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3" name="Shape 223"/>
          <p:cNvSpPr txBox="1"/>
          <p:nvPr>
            <p:ph idx="4" type="body"/>
          </p:nvPr>
        </p:nvSpPr>
        <p:spPr>
          <a:xfrm>
            <a:off x="4645025" y="2153048"/>
            <a:ext cx="4041774" cy="33207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228600" lvl="0" marL="342900" marR="0" rtl="0" algn="l">
              <a:spcBef>
                <a:spcPts val="360"/>
              </a:spcBef>
              <a:spcAft>
                <a:spcPts val="0"/>
              </a:spcAft>
              <a:buClr>
                <a:srgbClr val="FA1E3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71450" lvl="1" marL="74295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114300" lvl="2" marL="1143000" marR="0" rtl="0" algn="l">
              <a:spcBef>
                <a:spcPts val="360"/>
              </a:spcBef>
              <a:spcAft>
                <a:spcPts val="0"/>
              </a:spcAft>
              <a:buClr>
                <a:srgbClr val="7F7F7F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14300" lvl="3" marL="1600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14300" lvl="4" marL="2057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27000" lvl="5" marL="25146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27000" lvl="6" marL="29718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27000" lvl="7" marL="34290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27000" lvl="8" marL="38862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4" name="Shape 224"/>
          <p:cNvSpPr txBox="1"/>
          <p:nvPr>
            <p:ph type="title"/>
          </p:nvPr>
        </p:nvSpPr>
        <p:spPr>
          <a:xfrm>
            <a:off x="457200" y="0"/>
            <a:ext cx="8229600" cy="116204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  <p:transition>
    <p:fad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Blank Page"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Shape 226"/>
          <p:cNvSpPr txBox="1"/>
          <p:nvPr>
            <p:ph type="title"/>
          </p:nvPr>
        </p:nvSpPr>
        <p:spPr>
          <a:xfrm>
            <a:off x="457200" y="0"/>
            <a:ext cx="8229600" cy="116204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  <p:transition>
    <p:fade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Content with Caption"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Shape 228"/>
          <p:cNvSpPr txBox="1"/>
          <p:nvPr>
            <p:ph idx="1" type="body"/>
          </p:nvPr>
        </p:nvSpPr>
        <p:spPr>
          <a:xfrm>
            <a:off x="3575050" y="1676400"/>
            <a:ext cx="5111750" cy="41465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640"/>
              </a:spcBef>
              <a:spcAft>
                <a:spcPts val="0"/>
              </a:spcAft>
              <a:buClr>
                <a:srgbClr val="FA1E31"/>
              </a:buClr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079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76200" lvl="2" marL="1143000" marR="0" rtl="0" algn="l">
              <a:spcBef>
                <a:spcPts val="480"/>
              </a:spcBef>
              <a:spcAft>
                <a:spcPts val="0"/>
              </a:spcAft>
              <a:buClr>
                <a:srgbClr val="7F7F7F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9" name="Shape 229"/>
          <p:cNvSpPr txBox="1"/>
          <p:nvPr>
            <p:ph idx="2" type="body"/>
          </p:nvPr>
        </p:nvSpPr>
        <p:spPr>
          <a:xfrm>
            <a:off x="457200" y="1676400"/>
            <a:ext cx="3008313" cy="41465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360"/>
              </a:spcBef>
              <a:spcAft>
                <a:spcPts val="0"/>
              </a:spcAft>
              <a:buClr>
                <a:srgbClr val="FA1E31"/>
              </a:buClr>
              <a:buFont typeface="Arial"/>
              <a:buNone/>
              <a:defRPr b="1" i="1" sz="18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indent="0" lvl="1" marL="457200" marR="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200"/>
              </a:spcBef>
              <a:spcAft>
                <a:spcPts val="0"/>
              </a:spcAft>
              <a:buClr>
                <a:srgbClr val="7F7F7F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30" name="Shape 230"/>
          <p:cNvSpPr txBox="1"/>
          <p:nvPr>
            <p:ph type="title"/>
          </p:nvPr>
        </p:nvSpPr>
        <p:spPr>
          <a:xfrm>
            <a:off x="457200" y="0"/>
            <a:ext cx="8229600" cy="116204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  <p:transition>
    <p:fade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Large Photo"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Shape 232"/>
          <p:cNvSpPr txBox="1"/>
          <p:nvPr>
            <p:ph type="title"/>
          </p:nvPr>
        </p:nvSpPr>
        <p:spPr>
          <a:xfrm>
            <a:off x="457200" y="0"/>
            <a:ext cx="8229600" cy="116204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33" name="Shape 233"/>
          <p:cNvSpPr/>
          <p:nvPr>
            <p:ph idx="2" type="pic"/>
          </p:nvPr>
        </p:nvSpPr>
        <p:spPr>
          <a:xfrm>
            <a:off x="1719218" y="1761447"/>
            <a:ext cx="5607015" cy="400501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39700" lvl="0" marL="342900" marR="0" rtl="0" algn="l">
              <a:spcBef>
                <a:spcPts val="640"/>
              </a:spcBef>
              <a:spcAft>
                <a:spcPts val="0"/>
              </a:spcAft>
              <a:buClr>
                <a:srgbClr val="FA1E3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079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76200" lvl="2" marL="1143000" marR="0" rtl="0" algn="l">
              <a:spcBef>
                <a:spcPts val="480"/>
              </a:spcBef>
              <a:spcAft>
                <a:spcPts val="0"/>
              </a:spcAft>
              <a:buClr>
                <a:srgbClr val="7F7F7F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34" name="Shape 234"/>
          <p:cNvSpPr txBox="1"/>
          <p:nvPr>
            <p:ph idx="1" type="body"/>
          </p:nvPr>
        </p:nvSpPr>
        <p:spPr>
          <a:xfrm>
            <a:off x="1719217" y="5766458"/>
            <a:ext cx="5607017" cy="38351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360"/>
              </a:spcBef>
              <a:spcAft>
                <a:spcPts val="0"/>
              </a:spcAft>
              <a:buClr>
                <a:srgbClr val="FA1E31"/>
              </a:buClr>
              <a:buFont typeface="Arial"/>
              <a:buNone/>
              <a:defRPr b="1" i="1" sz="18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indent="0" lvl="1" marL="4572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480"/>
              </a:spcBef>
              <a:spcAft>
                <a:spcPts val="0"/>
              </a:spcAft>
              <a:buClr>
                <a:srgbClr val="7F7F7F"/>
              </a:buClr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Title Slide 1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Shape 3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Shape 3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7200" y="1882775"/>
            <a:ext cx="1530350" cy="1147763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2" name="Shape 32"/>
          <p:cNvCxnSpPr/>
          <p:nvPr/>
        </p:nvCxnSpPr>
        <p:spPr>
          <a:xfrm>
            <a:off x="2360613" y="1541462"/>
            <a:ext cx="0" cy="1970086"/>
          </a:xfrm>
          <a:prstGeom prst="straightConnector1">
            <a:avLst/>
          </a:prstGeom>
          <a:noFill/>
          <a:ln cap="flat" cmpd="sng" w="12700">
            <a:solidFill>
              <a:srgbClr val="6E7274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33" name="Shape 33"/>
          <p:cNvSpPr txBox="1"/>
          <p:nvPr>
            <p:ph type="title"/>
          </p:nvPr>
        </p:nvSpPr>
        <p:spPr>
          <a:xfrm>
            <a:off x="2674468" y="1763058"/>
            <a:ext cx="6116917" cy="144929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  <p:transition>
    <p:fade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2 Photos"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Shape 236"/>
          <p:cNvSpPr txBox="1"/>
          <p:nvPr>
            <p:ph type="title"/>
          </p:nvPr>
        </p:nvSpPr>
        <p:spPr>
          <a:xfrm>
            <a:off x="457200" y="0"/>
            <a:ext cx="8229600" cy="116204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37" name="Shape 237"/>
          <p:cNvSpPr/>
          <p:nvPr>
            <p:ph idx="2" type="pic"/>
          </p:nvPr>
        </p:nvSpPr>
        <p:spPr>
          <a:xfrm>
            <a:off x="457200" y="1761453"/>
            <a:ext cx="3886200" cy="38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39700" lvl="0" marL="342900" marR="0" rtl="0" algn="l">
              <a:spcBef>
                <a:spcPts val="640"/>
              </a:spcBef>
              <a:spcAft>
                <a:spcPts val="0"/>
              </a:spcAft>
              <a:buClr>
                <a:srgbClr val="FA1E3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079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76200" lvl="2" marL="1143000" marR="0" rtl="0" algn="l">
              <a:spcBef>
                <a:spcPts val="480"/>
              </a:spcBef>
              <a:spcAft>
                <a:spcPts val="0"/>
              </a:spcAft>
              <a:buClr>
                <a:srgbClr val="7F7F7F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38" name="Shape 238"/>
          <p:cNvSpPr txBox="1"/>
          <p:nvPr>
            <p:ph idx="1" type="body"/>
          </p:nvPr>
        </p:nvSpPr>
        <p:spPr>
          <a:xfrm>
            <a:off x="457200" y="5766458"/>
            <a:ext cx="3886200" cy="38351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360"/>
              </a:spcBef>
              <a:spcAft>
                <a:spcPts val="0"/>
              </a:spcAft>
              <a:buClr>
                <a:srgbClr val="FA1E31"/>
              </a:buClr>
              <a:buFont typeface="Arial"/>
              <a:buNone/>
              <a:defRPr b="1" i="1" sz="18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indent="0" lvl="1" marL="4572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480"/>
              </a:spcBef>
              <a:spcAft>
                <a:spcPts val="0"/>
              </a:spcAft>
              <a:buClr>
                <a:srgbClr val="7F7F7F"/>
              </a:buClr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39" name="Shape 239"/>
          <p:cNvSpPr/>
          <p:nvPr>
            <p:ph idx="3" type="pic"/>
          </p:nvPr>
        </p:nvSpPr>
        <p:spPr>
          <a:xfrm>
            <a:off x="4800600" y="1761453"/>
            <a:ext cx="3886200" cy="38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39700" lvl="0" marL="342900" marR="0" rtl="0" algn="l">
              <a:spcBef>
                <a:spcPts val="640"/>
              </a:spcBef>
              <a:spcAft>
                <a:spcPts val="0"/>
              </a:spcAft>
              <a:buClr>
                <a:srgbClr val="FA1E3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079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76200" lvl="2" marL="1143000" marR="0" rtl="0" algn="l">
              <a:spcBef>
                <a:spcPts val="480"/>
              </a:spcBef>
              <a:spcAft>
                <a:spcPts val="0"/>
              </a:spcAft>
              <a:buClr>
                <a:srgbClr val="7F7F7F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40" name="Shape 240"/>
          <p:cNvSpPr txBox="1"/>
          <p:nvPr>
            <p:ph idx="4" type="body"/>
          </p:nvPr>
        </p:nvSpPr>
        <p:spPr>
          <a:xfrm>
            <a:off x="4800601" y="5766458"/>
            <a:ext cx="3886200" cy="38351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360"/>
              </a:spcBef>
              <a:spcAft>
                <a:spcPts val="0"/>
              </a:spcAft>
              <a:buClr>
                <a:srgbClr val="FA1E31"/>
              </a:buClr>
              <a:buFont typeface="Arial"/>
              <a:buNone/>
              <a:defRPr b="1" i="1" sz="18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indent="0" lvl="1" marL="4572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480"/>
              </a:spcBef>
              <a:spcAft>
                <a:spcPts val="0"/>
              </a:spcAft>
              <a:buClr>
                <a:srgbClr val="7F7F7F"/>
              </a:buClr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  <p:transition>
    <p:fade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Title Slide 1"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3" name="Shape 25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4" name="Shape 25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7200" y="1882775"/>
            <a:ext cx="1530350" cy="1147763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55" name="Shape 255"/>
          <p:cNvCxnSpPr/>
          <p:nvPr/>
        </p:nvCxnSpPr>
        <p:spPr>
          <a:xfrm>
            <a:off x="2360613" y="1541462"/>
            <a:ext cx="0" cy="1970086"/>
          </a:xfrm>
          <a:prstGeom prst="straightConnector1">
            <a:avLst/>
          </a:prstGeom>
          <a:noFill/>
          <a:ln cap="flat" cmpd="sng" w="12700">
            <a:solidFill>
              <a:srgbClr val="6E7274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256" name="Shape 256"/>
          <p:cNvSpPr txBox="1"/>
          <p:nvPr>
            <p:ph type="title"/>
          </p:nvPr>
        </p:nvSpPr>
        <p:spPr>
          <a:xfrm>
            <a:off x="2674468" y="1763058"/>
            <a:ext cx="6116917" cy="144929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  <p:transition>
    <p:fade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Title Slide 2"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8" name="Shape 25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4000" cy="6056312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59" name="Shape 259"/>
          <p:cNvGrpSpPr/>
          <p:nvPr/>
        </p:nvGrpSpPr>
        <p:grpSpPr>
          <a:xfrm>
            <a:off x="0" y="6045199"/>
            <a:ext cx="9144000" cy="119062"/>
            <a:chOff x="0" y="1371600"/>
            <a:chExt cx="9067908" cy="276313"/>
          </a:xfrm>
        </p:grpSpPr>
        <p:sp>
          <p:nvSpPr>
            <p:cNvPr id="260" name="Shape 260"/>
            <p:cNvSpPr/>
            <p:nvPr/>
          </p:nvSpPr>
          <p:spPr>
            <a:xfrm>
              <a:off x="0" y="1371600"/>
              <a:ext cx="2266976" cy="276313"/>
            </a:xfrm>
            <a:prstGeom prst="rect">
              <a:avLst/>
            </a:prstGeom>
            <a:solidFill>
              <a:srgbClr val="13973E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1" name="Shape 261"/>
            <p:cNvSpPr/>
            <p:nvPr/>
          </p:nvSpPr>
          <p:spPr>
            <a:xfrm>
              <a:off x="2266976" y="1371600"/>
              <a:ext cx="2266976" cy="276313"/>
            </a:xfrm>
            <a:prstGeom prst="rect">
              <a:avLst/>
            </a:prstGeom>
            <a:solidFill>
              <a:srgbClr val="FC001D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2" name="Shape 262"/>
            <p:cNvSpPr/>
            <p:nvPr/>
          </p:nvSpPr>
          <p:spPr>
            <a:xfrm>
              <a:off x="4533953" y="1371600"/>
              <a:ext cx="2266976" cy="276313"/>
            </a:xfrm>
            <a:prstGeom prst="rect">
              <a:avLst/>
            </a:prstGeom>
            <a:solidFill>
              <a:srgbClr val="FC5526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3" name="Shape 263"/>
            <p:cNvSpPr/>
            <p:nvPr/>
          </p:nvSpPr>
          <p:spPr>
            <a:xfrm>
              <a:off x="6800931" y="1371600"/>
              <a:ext cx="2266976" cy="276313"/>
            </a:xfrm>
            <a:prstGeom prst="rect">
              <a:avLst/>
            </a:prstGeom>
            <a:solidFill>
              <a:srgbClr val="118AC3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64" name="Shape 264"/>
          <p:cNvSpPr txBox="1"/>
          <p:nvPr>
            <p:ph type="title"/>
          </p:nvPr>
        </p:nvSpPr>
        <p:spPr>
          <a:xfrm>
            <a:off x="722312" y="1975325"/>
            <a:ext cx="7772400" cy="88950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65" name="Shape 265"/>
          <p:cNvSpPr txBox="1"/>
          <p:nvPr>
            <p:ph idx="1" type="body"/>
          </p:nvPr>
        </p:nvSpPr>
        <p:spPr>
          <a:xfrm>
            <a:off x="722312" y="2838090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ctr">
              <a:spcBef>
                <a:spcPts val="560"/>
              </a:spcBef>
              <a:spcAft>
                <a:spcPts val="0"/>
              </a:spcAft>
              <a:buClr>
                <a:srgbClr val="FA1E31"/>
              </a:buClr>
              <a:buFont typeface="Arial"/>
              <a:buNone/>
              <a:defRPr b="0" i="1" sz="2800" u="none" cap="none" strike="noStrike">
                <a:solidFill>
                  <a:srgbClr val="7F7F7F"/>
                </a:solidFill>
                <a:latin typeface="Times"/>
                <a:ea typeface="Times"/>
                <a:cs typeface="Times"/>
                <a:sym typeface="Times"/>
              </a:defRPr>
            </a:lvl1pPr>
            <a:lvl2pPr indent="0" lvl="1" marL="457200" marR="0" rtl="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320"/>
              </a:spcBef>
              <a:spcAft>
                <a:spcPts val="0"/>
              </a:spcAft>
              <a:buClr>
                <a:srgbClr val="7F7F7F"/>
              </a:buClr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  <p:transition>
    <p:fade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Title and Content"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Shape 267"/>
          <p:cNvSpPr txBox="1"/>
          <p:nvPr>
            <p:ph idx="1" type="body"/>
          </p:nvPr>
        </p:nvSpPr>
        <p:spPr>
          <a:xfrm>
            <a:off x="457200" y="1550665"/>
            <a:ext cx="8229600" cy="45754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39700" lvl="0" marL="342900" marR="0" rtl="0" algn="l">
              <a:spcBef>
                <a:spcPts val="640"/>
              </a:spcBef>
              <a:spcAft>
                <a:spcPts val="0"/>
              </a:spcAft>
              <a:buClr>
                <a:srgbClr val="FA1E3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079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76200" lvl="2" marL="1143000" marR="0" rtl="0" algn="l">
              <a:spcBef>
                <a:spcPts val="480"/>
              </a:spcBef>
              <a:spcAft>
                <a:spcPts val="0"/>
              </a:spcAft>
              <a:buClr>
                <a:srgbClr val="7F7F7F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68" name="Shape 268"/>
          <p:cNvSpPr txBox="1"/>
          <p:nvPr>
            <p:ph type="title"/>
          </p:nvPr>
        </p:nvSpPr>
        <p:spPr>
          <a:xfrm>
            <a:off x="457200" y="0"/>
            <a:ext cx="8229600" cy="116167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  <p:transition>
    <p:fade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ection Header"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Shape 270"/>
          <p:cNvSpPr txBox="1"/>
          <p:nvPr>
            <p:ph type="title"/>
          </p:nvPr>
        </p:nvSpPr>
        <p:spPr>
          <a:xfrm>
            <a:off x="457200" y="0"/>
            <a:ext cx="8229600" cy="116204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71" name="Shape 271"/>
          <p:cNvSpPr txBox="1"/>
          <p:nvPr>
            <p:ph idx="1" type="body"/>
          </p:nvPr>
        </p:nvSpPr>
        <p:spPr>
          <a:xfrm>
            <a:off x="457200" y="1550665"/>
            <a:ext cx="8229600" cy="4333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480"/>
              </a:spcBef>
              <a:spcAft>
                <a:spcPts val="0"/>
              </a:spcAft>
              <a:buClr>
                <a:srgbClr val="FA1E31"/>
              </a:buClr>
              <a:buFont typeface="Arial"/>
              <a:buNone/>
              <a:defRPr b="1" i="0" sz="2400" u="none" cap="none" strike="noStrike">
                <a:solidFill>
                  <a:srgbClr val="3165C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079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76200" lvl="2" marL="1143000" marR="0" rtl="0" algn="l">
              <a:spcBef>
                <a:spcPts val="480"/>
              </a:spcBef>
              <a:spcAft>
                <a:spcPts val="0"/>
              </a:spcAft>
              <a:buClr>
                <a:srgbClr val="7F7F7F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72" name="Shape 272"/>
          <p:cNvSpPr txBox="1"/>
          <p:nvPr>
            <p:ph idx="2" type="body"/>
          </p:nvPr>
        </p:nvSpPr>
        <p:spPr>
          <a:xfrm>
            <a:off x="457200" y="1984052"/>
            <a:ext cx="8229600" cy="360882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400"/>
              </a:spcBef>
              <a:spcAft>
                <a:spcPts val="0"/>
              </a:spcAft>
              <a:buClr>
                <a:srgbClr val="FA1E3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079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76200" lvl="2" marL="1143000" marR="0" rtl="0" algn="l">
              <a:spcBef>
                <a:spcPts val="480"/>
              </a:spcBef>
              <a:spcAft>
                <a:spcPts val="0"/>
              </a:spcAft>
              <a:buClr>
                <a:srgbClr val="7F7F7F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  <p:transition>
    <p:fade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Comparison 1"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Shape 274"/>
          <p:cNvSpPr txBox="1"/>
          <p:nvPr>
            <p:ph type="title"/>
          </p:nvPr>
        </p:nvSpPr>
        <p:spPr>
          <a:xfrm>
            <a:off x="457200" y="0"/>
            <a:ext cx="8229600" cy="116204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75" name="Shape 275"/>
          <p:cNvSpPr txBox="1"/>
          <p:nvPr>
            <p:ph idx="1" type="body"/>
          </p:nvPr>
        </p:nvSpPr>
        <p:spPr>
          <a:xfrm>
            <a:off x="457200" y="1713115"/>
            <a:ext cx="4038599" cy="431232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215900" lvl="0" marL="342900" marR="0" rtl="0" algn="l">
              <a:spcBef>
                <a:spcPts val="400"/>
              </a:spcBef>
              <a:spcAft>
                <a:spcPts val="0"/>
              </a:spcAft>
              <a:buClr>
                <a:srgbClr val="FA1E3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58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101600" lvl="2" marL="1143000" marR="0" rtl="0" algn="l">
              <a:spcBef>
                <a:spcPts val="400"/>
              </a:spcBef>
              <a:spcAft>
                <a:spcPts val="0"/>
              </a:spcAft>
              <a:buClr>
                <a:srgbClr val="7F7F7F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14300" lvl="5" marL="25146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14300" lvl="6" marL="29718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14300" lvl="7" marL="34290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14300" lvl="8" marL="38862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76" name="Shape 276"/>
          <p:cNvSpPr txBox="1"/>
          <p:nvPr>
            <p:ph idx="2" type="body"/>
          </p:nvPr>
        </p:nvSpPr>
        <p:spPr>
          <a:xfrm>
            <a:off x="4648200" y="1713115"/>
            <a:ext cx="4038599" cy="431232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215900" lvl="0" marL="342900" marR="0" rtl="0" algn="l">
              <a:spcBef>
                <a:spcPts val="400"/>
              </a:spcBef>
              <a:spcAft>
                <a:spcPts val="0"/>
              </a:spcAft>
              <a:buClr>
                <a:srgbClr val="FA1E3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58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101600" lvl="2" marL="1143000" marR="0" rtl="0" algn="l">
              <a:spcBef>
                <a:spcPts val="400"/>
              </a:spcBef>
              <a:spcAft>
                <a:spcPts val="0"/>
              </a:spcAft>
              <a:buClr>
                <a:srgbClr val="7F7F7F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14300" lvl="5" marL="25146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14300" lvl="6" marL="29718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14300" lvl="7" marL="34290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14300" lvl="8" marL="38862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  <p:transition>
    <p:fade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Comparison 2">
    <p:spTree>
      <p:nvGrpSpPr>
        <p:cNvPr id="277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Shape 278"/>
          <p:cNvSpPr txBox="1"/>
          <p:nvPr>
            <p:ph idx="1" type="body"/>
          </p:nvPr>
        </p:nvSpPr>
        <p:spPr>
          <a:xfrm>
            <a:off x="457200" y="1694383"/>
            <a:ext cx="4040187" cy="4586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400"/>
              </a:spcBef>
              <a:spcAft>
                <a:spcPts val="0"/>
              </a:spcAft>
              <a:buClr>
                <a:srgbClr val="FA1E31"/>
              </a:buClr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360"/>
              </a:spcBef>
              <a:spcAft>
                <a:spcPts val="0"/>
              </a:spcAft>
              <a:buClr>
                <a:srgbClr val="7F7F7F"/>
              </a:buClr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79" name="Shape 279"/>
          <p:cNvSpPr txBox="1"/>
          <p:nvPr>
            <p:ph idx="2" type="body"/>
          </p:nvPr>
        </p:nvSpPr>
        <p:spPr>
          <a:xfrm>
            <a:off x="457200" y="2153048"/>
            <a:ext cx="4040187" cy="33207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228600" lvl="0" marL="342900" marR="0" rtl="0" algn="l">
              <a:spcBef>
                <a:spcPts val="360"/>
              </a:spcBef>
              <a:spcAft>
                <a:spcPts val="0"/>
              </a:spcAft>
              <a:buClr>
                <a:srgbClr val="FA1E3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71450" lvl="1" marL="74295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114300" lvl="2" marL="1143000" marR="0" rtl="0" algn="l">
              <a:spcBef>
                <a:spcPts val="360"/>
              </a:spcBef>
              <a:spcAft>
                <a:spcPts val="0"/>
              </a:spcAft>
              <a:buClr>
                <a:srgbClr val="7F7F7F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14300" lvl="3" marL="1600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14300" lvl="4" marL="2057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27000" lvl="5" marL="25146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27000" lvl="6" marL="29718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27000" lvl="7" marL="34290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27000" lvl="8" marL="38862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80" name="Shape 280"/>
          <p:cNvSpPr txBox="1"/>
          <p:nvPr>
            <p:ph idx="3" type="body"/>
          </p:nvPr>
        </p:nvSpPr>
        <p:spPr>
          <a:xfrm>
            <a:off x="4645025" y="1694383"/>
            <a:ext cx="4041774" cy="4586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400"/>
              </a:spcBef>
              <a:spcAft>
                <a:spcPts val="0"/>
              </a:spcAft>
              <a:buClr>
                <a:srgbClr val="FA1E31"/>
              </a:buClr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360"/>
              </a:spcBef>
              <a:spcAft>
                <a:spcPts val="0"/>
              </a:spcAft>
              <a:buClr>
                <a:srgbClr val="7F7F7F"/>
              </a:buClr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81" name="Shape 281"/>
          <p:cNvSpPr txBox="1"/>
          <p:nvPr>
            <p:ph idx="4" type="body"/>
          </p:nvPr>
        </p:nvSpPr>
        <p:spPr>
          <a:xfrm>
            <a:off x="4645025" y="2153048"/>
            <a:ext cx="4041774" cy="33207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228600" lvl="0" marL="342900" marR="0" rtl="0" algn="l">
              <a:spcBef>
                <a:spcPts val="360"/>
              </a:spcBef>
              <a:spcAft>
                <a:spcPts val="0"/>
              </a:spcAft>
              <a:buClr>
                <a:srgbClr val="FA1E3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71450" lvl="1" marL="74295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114300" lvl="2" marL="1143000" marR="0" rtl="0" algn="l">
              <a:spcBef>
                <a:spcPts val="360"/>
              </a:spcBef>
              <a:spcAft>
                <a:spcPts val="0"/>
              </a:spcAft>
              <a:buClr>
                <a:srgbClr val="7F7F7F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14300" lvl="3" marL="1600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14300" lvl="4" marL="2057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27000" lvl="5" marL="25146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27000" lvl="6" marL="29718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27000" lvl="7" marL="34290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27000" lvl="8" marL="38862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82" name="Shape 282"/>
          <p:cNvSpPr txBox="1"/>
          <p:nvPr>
            <p:ph type="title"/>
          </p:nvPr>
        </p:nvSpPr>
        <p:spPr>
          <a:xfrm>
            <a:off x="457200" y="0"/>
            <a:ext cx="8229600" cy="116204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  <p:transition>
    <p:fade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Blank Page">
    <p:spTree>
      <p:nvGrpSpPr>
        <p:cNvPr id="283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Shape 284"/>
          <p:cNvSpPr txBox="1"/>
          <p:nvPr>
            <p:ph type="title"/>
          </p:nvPr>
        </p:nvSpPr>
        <p:spPr>
          <a:xfrm>
            <a:off x="457200" y="0"/>
            <a:ext cx="8229600" cy="116204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  <p:transition>
    <p:fade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Content with Caption"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Shape 286"/>
          <p:cNvSpPr txBox="1"/>
          <p:nvPr>
            <p:ph idx="1" type="body"/>
          </p:nvPr>
        </p:nvSpPr>
        <p:spPr>
          <a:xfrm>
            <a:off x="3575050" y="1676400"/>
            <a:ext cx="5111750" cy="41465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640"/>
              </a:spcBef>
              <a:spcAft>
                <a:spcPts val="0"/>
              </a:spcAft>
              <a:buClr>
                <a:srgbClr val="FA1E31"/>
              </a:buClr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079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76200" lvl="2" marL="1143000" marR="0" rtl="0" algn="l">
              <a:spcBef>
                <a:spcPts val="480"/>
              </a:spcBef>
              <a:spcAft>
                <a:spcPts val="0"/>
              </a:spcAft>
              <a:buClr>
                <a:srgbClr val="7F7F7F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87" name="Shape 287"/>
          <p:cNvSpPr txBox="1"/>
          <p:nvPr>
            <p:ph idx="2" type="body"/>
          </p:nvPr>
        </p:nvSpPr>
        <p:spPr>
          <a:xfrm>
            <a:off x="457200" y="1676400"/>
            <a:ext cx="3008313" cy="41465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360"/>
              </a:spcBef>
              <a:spcAft>
                <a:spcPts val="0"/>
              </a:spcAft>
              <a:buClr>
                <a:srgbClr val="FA1E31"/>
              </a:buClr>
              <a:buFont typeface="Arial"/>
              <a:buNone/>
              <a:defRPr b="1" i="1" sz="18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indent="0" lvl="1" marL="457200" marR="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200"/>
              </a:spcBef>
              <a:spcAft>
                <a:spcPts val="0"/>
              </a:spcAft>
              <a:buClr>
                <a:srgbClr val="7F7F7F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88" name="Shape 288"/>
          <p:cNvSpPr txBox="1"/>
          <p:nvPr>
            <p:ph type="title"/>
          </p:nvPr>
        </p:nvSpPr>
        <p:spPr>
          <a:xfrm>
            <a:off x="457200" y="0"/>
            <a:ext cx="8229600" cy="116204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  <p:transition>
    <p:fade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Large Photo">
    <p:spTree>
      <p:nvGrpSpPr>
        <p:cNvPr id="289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Shape 290"/>
          <p:cNvSpPr txBox="1"/>
          <p:nvPr>
            <p:ph type="title"/>
          </p:nvPr>
        </p:nvSpPr>
        <p:spPr>
          <a:xfrm>
            <a:off x="457200" y="0"/>
            <a:ext cx="8229600" cy="116204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91" name="Shape 291"/>
          <p:cNvSpPr/>
          <p:nvPr>
            <p:ph idx="2" type="pic"/>
          </p:nvPr>
        </p:nvSpPr>
        <p:spPr>
          <a:xfrm>
            <a:off x="1719218" y="1761447"/>
            <a:ext cx="5607015" cy="400501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39700" lvl="0" marL="342900" marR="0" rtl="0" algn="l">
              <a:spcBef>
                <a:spcPts val="640"/>
              </a:spcBef>
              <a:spcAft>
                <a:spcPts val="0"/>
              </a:spcAft>
              <a:buClr>
                <a:srgbClr val="FA1E3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079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76200" lvl="2" marL="1143000" marR="0" rtl="0" algn="l">
              <a:spcBef>
                <a:spcPts val="480"/>
              </a:spcBef>
              <a:spcAft>
                <a:spcPts val="0"/>
              </a:spcAft>
              <a:buClr>
                <a:srgbClr val="7F7F7F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92" name="Shape 292"/>
          <p:cNvSpPr txBox="1"/>
          <p:nvPr>
            <p:ph idx="1" type="body"/>
          </p:nvPr>
        </p:nvSpPr>
        <p:spPr>
          <a:xfrm>
            <a:off x="1719217" y="5766458"/>
            <a:ext cx="5607017" cy="38351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360"/>
              </a:spcBef>
              <a:spcAft>
                <a:spcPts val="0"/>
              </a:spcAft>
              <a:buClr>
                <a:srgbClr val="FA1E31"/>
              </a:buClr>
              <a:buFont typeface="Arial"/>
              <a:buNone/>
              <a:defRPr b="1" i="1" sz="18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indent="0" lvl="1" marL="4572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480"/>
              </a:spcBef>
              <a:spcAft>
                <a:spcPts val="0"/>
              </a:spcAft>
              <a:buClr>
                <a:srgbClr val="7F7F7F"/>
              </a:buClr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Title Slide 2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Shape 3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4000" cy="6056312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36" name="Shape 36"/>
          <p:cNvGrpSpPr/>
          <p:nvPr/>
        </p:nvGrpSpPr>
        <p:grpSpPr>
          <a:xfrm>
            <a:off x="0" y="6045199"/>
            <a:ext cx="9144000" cy="119062"/>
            <a:chOff x="0" y="1371600"/>
            <a:chExt cx="9067908" cy="276313"/>
          </a:xfrm>
        </p:grpSpPr>
        <p:sp>
          <p:nvSpPr>
            <p:cNvPr id="37" name="Shape 37"/>
            <p:cNvSpPr/>
            <p:nvPr/>
          </p:nvSpPr>
          <p:spPr>
            <a:xfrm>
              <a:off x="0" y="1371600"/>
              <a:ext cx="2266976" cy="276313"/>
            </a:xfrm>
            <a:prstGeom prst="rect">
              <a:avLst/>
            </a:prstGeom>
            <a:solidFill>
              <a:srgbClr val="13973E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" name="Shape 38"/>
            <p:cNvSpPr/>
            <p:nvPr/>
          </p:nvSpPr>
          <p:spPr>
            <a:xfrm>
              <a:off x="2266976" y="1371600"/>
              <a:ext cx="2266976" cy="276313"/>
            </a:xfrm>
            <a:prstGeom prst="rect">
              <a:avLst/>
            </a:prstGeom>
            <a:solidFill>
              <a:srgbClr val="FC001D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" name="Shape 39"/>
            <p:cNvSpPr/>
            <p:nvPr/>
          </p:nvSpPr>
          <p:spPr>
            <a:xfrm>
              <a:off x="4533953" y="1371600"/>
              <a:ext cx="2266976" cy="276313"/>
            </a:xfrm>
            <a:prstGeom prst="rect">
              <a:avLst/>
            </a:prstGeom>
            <a:solidFill>
              <a:srgbClr val="FC5526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" name="Shape 40"/>
            <p:cNvSpPr/>
            <p:nvPr/>
          </p:nvSpPr>
          <p:spPr>
            <a:xfrm>
              <a:off x="6800931" y="1371600"/>
              <a:ext cx="2266976" cy="276313"/>
            </a:xfrm>
            <a:prstGeom prst="rect">
              <a:avLst/>
            </a:prstGeom>
            <a:solidFill>
              <a:srgbClr val="118AC3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1" name="Shape 41"/>
          <p:cNvSpPr txBox="1"/>
          <p:nvPr>
            <p:ph type="title"/>
          </p:nvPr>
        </p:nvSpPr>
        <p:spPr>
          <a:xfrm>
            <a:off x="722312" y="1975325"/>
            <a:ext cx="7772400" cy="88950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2" name="Shape 42"/>
          <p:cNvSpPr txBox="1"/>
          <p:nvPr>
            <p:ph idx="1" type="body"/>
          </p:nvPr>
        </p:nvSpPr>
        <p:spPr>
          <a:xfrm>
            <a:off x="722312" y="2838090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ctr">
              <a:spcBef>
                <a:spcPts val="560"/>
              </a:spcBef>
              <a:spcAft>
                <a:spcPts val="0"/>
              </a:spcAft>
              <a:buClr>
                <a:srgbClr val="FA1E31"/>
              </a:buClr>
              <a:buFont typeface="Arial"/>
              <a:buNone/>
              <a:defRPr b="0" i="1" sz="2800" u="none" cap="none" strike="noStrike">
                <a:solidFill>
                  <a:srgbClr val="7F7F7F"/>
                </a:solidFill>
                <a:latin typeface="Times"/>
                <a:ea typeface="Times"/>
                <a:cs typeface="Times"/>
                <a:sym typeface="Times"/>
              </a:defRPr>
            </a:lvl1pPr>
            <a:lvl2pPr indent="0" lvl="1" marL="457200" marR="0" rtl="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320"/>
              </a:spcBef>
              <a:spcAft>
                <a:spcPts val="0"/>
              </a:spcAft>
              <a:buClr>
                <a:srgbClr val="7F7F7F"/>
              </a:buClr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  <p:transition>
    <p:fade/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2 Photos"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Shape 294"/>
          <p:cNvSpPr txBox="1"/>
          <p:nvPr>
            <p:ph type="title"/>
          </p:nvPr>
        </p:nvSpPr>
        <p:spPr>
          <a:xfrm>
            <a:off x="457200" y="0"/>
            <a:ext cx="8229600" cy="116204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95" name="Shape 295"/>
          <p:cNvSpPr/>
          <p:nvPr>
            <p:ph idx="2" type="pic"/>
          </p:nvPr>
        </p:nvSpPr>
        <p:spPr>
          <a:xfrm>
            <a:off x="457200" y="1761453"/>
            <a:ext cx="3886200" cy="38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39700" lvl="0" marL="342900" marR="0" rtl="0" algn="l">
              <a:spcBef>
                <a:spcPts val="640"/>
              </a:spcBef>
              <a:spcAft>
                <a:spcPts val="0"/>
              </a:spcAft>
              <a:buClr>
                <a:srgbClr val="FA1E3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079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76200" lvl="2" marL="1143000" marR="0" rtl="0" algn="l">
              <a:spcBef>
                <a:spcPts val="480"/>
              </a:spcBef>
              <a:spcAft>
                <a:spcPts val="0"/>
              </a:spcAft>
              <a:buClr>
                <a:srgbClr val="7F7F7F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96" name="Shape 296"/>
          <p:cNvSpPr txBox="1"/>
          <p:nvPr>
            <p:ph idx="1" type="body"/>
          </p:nvPr>
        </p:nvSpPr>
        <p:spPr>
          <a:xfrm>
            <a:off x="457200" y="5766458"/>
            <a:ext cx="3886200" cy="38351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360"/>
              </a:spcBef>
              <a:spcAft>
                <a:spcPts val="0"/>
              </a:spcAft>
              <a:buClr>
                <a:srgbClr val="FA1E31"/>
              </a:buClr>
              <a:buFont typeface="Arial"/>
              <a:buNone/>
              <a:defRPr b="1" i="1" sz="18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indent="0" lvl="1" marL="4572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480"/>
              </a:spcBef>
              <a:spcAft>
                <a:spcPts val="0"/>
              </a:spcAft>
              <a:buClr>
                <a:srgbClr val="7F7F7F"/>
              </a:buClr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97" name="Shape 297"/>
          <p:cNvSpPr/>
          <p:nvPr>
            <p:ph idx="3" type="pic"/>
          </p:nvPr>
        </p:nvSpPr>
        <p:spPr>
          <a:xfrm>
            <a:off x="4800600" y="1761453"/>
            <a:ext cx="3886200" cy="38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39700" lvl="0" marL="342900" marR="0" rtl="0" algn="l">
              <a:spcBef>
                <a:spcPts val="640"/>
              </a:spcBef>
              <a:spcAft>
                <a:spcPts val="0"/>
              </a:spcAft>
              <a:buClr>
                <a:srgbClr val="FA1E3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079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76200" lvl="2" marL="1143000" marR="0" rtl="0" algn="l">
              <a:spcBef>
                <a:spcPts val="480"/>
              </a:spcBef>
              <a:spcAft>
                <a:spcPts val="0"/>
              </a:spcAft>
              <a:buClr>
                <a:srgbClr val="7F7F7F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98" name="Shape 298"/>
          <p:cNvSpPr txBox="1"/>
          <p:nvPr>
            <p:ph idx="4" type="body"/>
          </p:nvPr>
        </p:nvSpPr>
        <p:spPr>
          <a:xfrm>
            <a:off x="4800601" y="5766458"/>
            <a:ext cx="3886200" cy="38351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360"/>
              </a:spcBef>
              <a:spcAft>
                <a:spcPts val="0"/>
              </a:spcAft>
              <a:buClr>
                <a:srgbClr val="FA1E31"/>
              </a:buClr>
              <a:buFont typeface="Arial"/>
              <a:buNone/>
              <a:defRPr b="1" i="1" sz="18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indent="0" lvl="1" marL="4572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480"/>
              </a:spcBef>
              <a:spcAft>
                <a:spcPts val="0"/>
              </a:spcAft>
              <a:buClr>
                <a:srgbClr val="7F7F7F"/>
              </a:buClr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  <p:transition>
    <p:fade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Title Slide 1">
    <p:spTree>
      <p:nvGrpSpPr>
        <p:cNvPr id="305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6" name="Shape 30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7" name="Shape 30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7200" y="1882775"/>
            <a:ext cx="1530350" cy="1147763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08" name="Shape 308"/>
          <p:cNvCxnSpPr/>
          <p:nvPr/>
        </p:nvCxnSpPr>
        <p:spPr>
          <a:xfrm>
            <a:off x="2360613" y="1541462"/>
            <a:ext cx="0" cy="1970086"/>
          </a:xfrm>
          <a:prstGeom prst="straightConnector1">
            <a:avLst/>
          </a:prstGeom>
          <a:noFill/>
          <a:ln cap="flat" cmpd="sng" w="12700">
            <a:solidFill>
              <a:srgbClr val="BFBFBF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309" name="Shape 309"/>
          <p:cNvSpPr txBox="1"/>
          <p:nvPr>
            <p:ph type="title"/>
          </p:nvPr>
        </p:nvSpPr>
        <p:spPr>
          <a:xfrm>
            <a:off x="2674468" y="1763058"/>
            <a:ext cx="6116917" cy="144929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  <p:transition>
    <p:fade/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">
  <p:cSld name="Title Slide">
    <p:spTree>
      <p:nvGrpSpPr>
        <p:cNvPr id="310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Shape 311"/>
          <p:cNvSpPr txBox="1"/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12" name="Shape 312"/>
          <p:cNvSpPr txBox="1"/>
          <p:nvPr>
            <p:ph idx="1" type="subTitle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ct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13" name="Shape 313"/>
          <p:cNvSpPr txBox="1"/>
          <p:nvPr>
            <p:ph idx="10" type="dt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14" name="Shape 314"/>
          <p:cNvSpPr txBox="1"/>
          <p:nvPr>
            <p:ph idx="11" type="ftr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15" name="Shape 315"/>
          <p:cNvSpPr txBox="1"/>
          <p:nvPr>
            <p:ph idx="12" type="sldNum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obj">
  <p:cSld name="Title and Content">
    <p:spTree>
      <p:nvGrpSpPr>
        <p:cNvPr id="316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Shape 317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18" name="Shape 318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397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079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76200" lvl="2" marL="11430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01600" lvl="5" marL="2514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01600" lvl="6" marL="2971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01600" lvl="7" marL="3429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01600" lvl="8" marL="3886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19" name="Shape 319"/>
          <p:cNvSpPr txBox="1"/>
          <p:nvPr>
            <p:ph idx="10" type="dt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20" name="Shape 320"/>
          <p:cNvSpPr txBox="1"/>
          <p:nvPr>
            <p:ph idx="11" type="ftr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21" name="Shape 321"/>
          <p:cNvSpPr txBox="1"/>
          <p:nvPr>
            <p:ph idx="12" type="sldNum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secHead">
  <p:cSld name="Section Header">
    <p:spTree>
      <p:nvGrpSpPr>
        <p:cNvPr id="322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Shape 323"/>
          <p:cNvSpPr txBox="1"/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24" name="Shape 324"/>
          <p:cNvSpPr txBox="1"/>
          <p:nvPr>
            <p:ph idx="1" type="body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25" name="Shape 325"/>
          <p:cNvSpPr txBox="1"/>
          <p:nvPr>
            <p:ph idx="10" type="dt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26" name="Shape 326"/>
          <p:cNvSpPr txBox="1"/>
          <p:nvPr>
            <p:ph idx="11" type="ftr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27" name="Shape 327"/>
          <p:cNvSpPr txBox="1"/>
          <p:nvPr>
            <p:ph idx="12" type="sldNum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Obj">
  <p:cSld name="Two Content"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Shape 32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30" name="Shape 330"/>
          <p:cNvSpPr txBox="1"/>
          <p:nvPr>
            <p:ph idx="1" type="body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6510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333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10160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14300" lvl="3" marL="1600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14300" lvl="4" marL="2057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14300" lvl="5" marL="2514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14300" lvl="6" marL="2971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14300" lvl="7" marL="3429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14300" lvl="8" marL="3886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31" name="Shape 331"/>
          <p:cNvSpPr txBox="1"/>
          <p:nvPr>
            <p:ph idx="2" type="body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6510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333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10160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14300" lvl="3" marL="1600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14300" lvl="4" marL="2057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14300" lvl="5" marL="2514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14300" lvl="6" marL="2971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14300" lvl="7" marL="3429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14300" lvl="8" marL="3886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32" name="Shape 332"/>
          <p:cNvSpPr txBox="1"/>
          <p:nvPr>
            <p:ph idx="10" type="dt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33" name="Shape 333"/>
          <p:cNvSpPr txBox="1"/>
          <p:nvPr>
            <p:ph idx="11" type="ftr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34" name="Shape 334"/>
          <p:cNvSpPr txBox="1"/>
          <p:nvPr>
            <p:ph idx="12" type="sldNum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TxTwoObj">
  <p:cSld name="Comparison"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Shape 33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37" name="Shape 337"/>
          <p:cNvSpPr txBox="1"/>
          <p:nvPr>
            <p:ph idx="1" type="body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38" name="Shape 338"/>
          <p:cNvSpPr txBox="1"/>
          <p:nvPr>
            <p:ph idx="2" type="body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905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58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114300" lvl="2" marL="1143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27000" lvl="3" marL="1600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27000" lvl="4" marL="2057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27000" lvl="5" marL="2514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27000" lvl="6" marL="2971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27000" lvl="7" marL="3429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27000" lvl="8" marL="3886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39" name="Shape 339"/>
          <p:cNvSpPr txBox="1"/>
          <p:nvPr>
            <p:ph idx="3" type="body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40" name="Shape 340"/>
          <p:cNvSpPr txBox="1"/>
          <p:nvPr>
            <p:ph idx="4" type="body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905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58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114300" lvl="2" marL="1143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27000" lvl="3" marL="1600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27000" lvl="4" marL="2057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27000" lvl="5" marL="2514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27000" lvl="6" marL="2971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27000" lvl="7" marL="3429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27000" lvl="8" marL="3886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41" name="Shape 341"/>
          <p:cNvSpPr txBox="1"/>
          <p:nvPr>
            <p:ph idx="10" type="dt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42" name="Shape 342"/>
          <p:cNvSpPr txBox="1"/>
          <p:nvPr>
            <p:ph idx="11" type="ftr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43" name="Shape 343"/>
          <p:cNvSpPr txBox="1"/>
          <p:nvPr>
            <p:ph idx="12" type="sldNum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Only">
  <p:cSld name="Title Only">
    <p:spTree>
      <p:nvGrpSpPr>
        <p:cNvPr id="344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Shape 345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46" name="Shape 346"/>
          <p:cNvSpPr txBox="1"/>
          <p:nvPr>
            <p:ph idx="10" type="dt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47" name="Shape 347"/>
          <p:cNvSpPr txBox="1"/>
          <p:nvPr>
            <p:ph idx="11" type="ftr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48" name="Shape 348"/>
          <p:cNvSpPr txBox="1"/>
          <p:nvPr>
            <p:ph idx="12" type="sldNum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blank">
  <p:cSld name="Blank">
    <p:spTree>
      <p:nvGrpSpPr>
        <p:cNvPr id="349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Shape 350"/>
          <p:cNvSpPr txBox="1"/>
          <p:nvPr>
            <p:ph idx="10" type="dt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51" name="Shape 351"/>
          <p:cNvSpPr txBox="1"/>
          <p:nvPr>
            <p:ph idx="11" type="ftr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52" name="Shape 352"/>
          <p:cNvSpPr txBox="1"/>
          <p:nvPr>
            <p:ph idx="12" type="sldNum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objTx">
  <p:cSld name="Content with Caption">
    <p:spTree>
      <p:nvGrpSpPr>
        <p:cNvPr id="353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Shape 354"/>
          <p:cNvSpPr txBox="1"/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55" name="Shape 355"/>
          <p:cNvSpPr txBox="1"/>
          <p:nvPr>
            <p:ph idx="1" type="body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397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079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76200" lvl="2" marL="11430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01600" lvl="5" marL="2514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01600" lvl="6" marL="2971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01600" lvl="7" marL="3429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01600" lvl="8" marL="3886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56" name="Shape 356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57" name="Shape 357"/>
          <p:cNvSpPr txBox="1"/>
          <p:nvPr>
            <p:ph idx="10" type="dt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58" name="Shape 358"/>
          <p:cNvSpPr txBox="1"/>
          <p:nvPr>
            <p:ph idx="11" type="ftr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59" name="Shape 359"/>
          <p:cNvSpPr txBox="1"/>
          <p:nvPr>
            <p:ph idx="12" type="sldNum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Comparison 1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/>
          <p:nvPr>
            <p:ph type="title"/>
          </p:nvPr>
        </p:nvSpPr>
        <p:spPr>
          <a:xfrm>
            <a:off x="457200" y="0"/>
            <a:ext cx="8229600" cy="116204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5" name="Shape 45"/>
          <p:cNvSpPr txBox="1"/>
          <p:nvPr>
            <p:ph idx="1" type="body"/>
          </p:nvPr>
        </p:nvSpPr>
        <p:spPr>
          <a:xfrm>
            <a:off x="457200" y="1713115"/>
            <a:ext cx="4038599" cy="431232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215900" lvl="0" marL="342900" marR="0" rtl="0" algn="l">
              <a:spcBef>
                <a:spcPts val="400"/>
              </a:spcBef>
              <a:spcAft>
                <a:spcPts val="0"/>
              </a:spcAft>
              <a:buClr>
                <a:srgbClr val="FA1E3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58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101600" lvl="2" marL="1143000" marR="0" rtl="0" algn="l">
              <a:spcBef>
                <a:spcPts val="400"/>
              </a:spcBef>
              <a:spcAft>
                <a:spcPts val="0"/>
              </a:spcAft>
              <a:buClr>
                <a:srgbClr val="7F7F7F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14300" lvl="5" marL="25146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14300" lvl="6" marL="29718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14300" lvl="7" marL="34290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14300" lvl="8" marL="38862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6" name="Shape 46"/>
          <p:cNvSpPr txBox="1"/>
          <p:nvPr>
            <p:ph idx="2" type="body"/>
          </p:nvPr>
        </p:nvSpPr>
        <p:spPr>
          <a:xfrm>
            <a:off x="4648200" y="1713115"/>
            <a:ext cx="4038599" cy="431232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215900" lvl="0" marL="342900" marR="0" rtl="0" algn="l">
              <a:spcBef>
                <a:spcPts val="400"/>
              </a:spcBef>
              <a:spcAft>
                <a:spcPts val="0"/>
              </a:spcAft>
              <a:buClr>
                <a:srgbClr val="FA1E3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58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101600" lvl="2" marL="1143000" marR="0" rtl="0" algn="l">
              <a:spcBef>
                <a:spcPts val="400"/>
              </a:spcBef>
              <a:spcAft>
                <a:spcPts val="0"/>
              </a:spcAft>
              <a:buClr>
                <a:srgbClr val="7F7F7F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14300" lvl="5" marL="25146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14300" lvl="6" marL="29718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14300" lvl="7" marL="34290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14300" lvl="8" marL="38862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  <p:transition>
    <p:fade/>
  </p:transition>
</p:sldLayout>
</file>

<file path=ppt/slideLayouts/slideLayout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picTx">
  <p:cSld name="Picture with Caption">
    <p:spTree>
      <p:nvGrpSpPr>
        <p:cNvPr id="360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Shape 361"/>
          <p:cNvSpPr txBox="1"/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62" name="Shape 362"/>
          <p:cNvSpPr/>
          <p:nvPr>
            <p:ph idx="2" type="pic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63" name="Shape 363"/>
          <p:cNvSpPr txBox="1"/>
          <p:nvPr>
            <p:ph idx="1" type="body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64" name="Shape 364"/>
          <p:cNvSpPr txBox="1"/>
          <p:nvPr>
            <p:ph idx="10" type="dt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65" name="Shape 365"/>
          <p:cNvSpPr txBox="1"/>
          <p:nvPr>
            <p:ph idx="11" type="ftr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66" name="Shape 366"/>
          <p:cNvSpPr txBox="1"/>
          <p:nvPr>
            <p:ph idx="12" type="sldNum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vertTx">
  <p:cSld name="Title and Vertical Text">
    <p:spTree>
      <p:nvGrpSpPr>
        <p:cNvPr id="367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Shape 368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69" name="Shape 369"/>
          <p:cNvSpPr txBox="1"/>
          <p:nvPr>
            <p:ph idx="1" type="body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397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079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76200" lvl="2" marL="11430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01600" lvl="5" marL="2514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01600" lvl="6" marL="2971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01600" lvl="7" marL="3429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01600" lvl="8" marL="3886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70" name="Shape 370"/>
          <p:cNvSpPr txBox="1"/>
          <p:nvPr>
            <p:ph idx="10" type="dt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71" name="Shape 371"/>
          <p:cNvSpPr txBox="1"/>
          <p:nvPr>
            <p:ph idx="11" type="ftr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72" name="Shape 372"/>
          <p:cNvSpPr txBox="1"/>
          <p:nvPr>
            <p:ph idx="12" type="sldNum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vertTitleAndTx">
  <p:cSld name="Vertical Title and Text">
    <p:spTree>
      <p:nvGrpSpPr>
        <p:cNvPr id="373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Shape 374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75" name="Shape 375"/>
          <p:cNvSpPr txBox="1"/>
          <p:nvPr>
            <p:ph idx="1" type="body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397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079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76200" lvl="2" marL="11430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01600" lvl="5" marL="2514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01600" lvl="6" marL="2971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01600" lvl="7" marL="3429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01600" lvl="8" marL="3886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76" name="Shape 376"/>
          <p:cNvSpPr txBox="1"/>
          <p:nvPr>
            <p:ph idx="10" type="dt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77" name="Shape 377"/>
          <p:cNvSpPr txBox="1"/>
          <p:nvPr>
            <p:ph idx="11" type="ftr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78" name="Shape 378"/>
          <p:cNvSpPr txBox="1"/>
          <p:nvPr>
            <p:ph idx="12" type="sldNum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Comparison 2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/>
          <p:nvPr>
            <p:ph idx="1" type="body"/>
          </p:nvPr>
        </p:nvSpPr>
        <p:spPr>
          <a:xfrm>
            <a:off x="457200" y="1694383"/>
            <a:ext cx="4040187" cy="4586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400"/>
              </a:spcBef>
              <a:spcAft>
                <a:spcPts val="0"/>
              </a:spcAft>
              <a:buClr>
                <a:srgbClr val="FA1E31"/>
              </a:buClr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360"/>
              </a:spcBef>
              <a:spcAft>
                <a:spcPts val="0"/>
              </a:spcAft>
              <a:buClr>
                <a:srgbClr val="7F7F7F"/>
              </a:buClr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9" name="Shape 49"/>
          <p:cNvSpPr txBox="1"/>
          <p:nvPr>
            <p:ph idx="2" type="body"/>
          </p:nvPr>
        </p:nvSpPr>
        <p:spPr>
          <a:xfrm>
            <a:off x="457200" y="2153048"/>
            <a:ext cx="4040187" cy="33207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228600" lvl="0" marL="342900" marR="0" rtl="0" algn="l">
              <a:spcBef>
                <a:spcPts val="360"/>
              </a:spcBef>
              <a:spcAft>
                <a:spcPts val="0"/>
              </a:spcAft>
              <a:buClr>
                <a:srgbClr val="FA1E3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71450" lvl="1" marL="74295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114300" lvl="2" marL="1143000" marR="0" rtl="0" algn="l">
              <a:spcBef>
                <a:spcPts val="360"/>
              </a:spcBef>
              <a:spcAft>
                <a:spcPts val="0"/>
              </a:spcAft>
              <a:buClr>
                <a:srgbClr val="7F7F7F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14300" lvl="3" marL="1600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14300" lvl="4" marL="2057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27000" lvl="5" marL="25146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27000" lvl="6" marL="29718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27000" lvl="7" marL="34290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27000" lvl="8" marL="38862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0" name="Shape 50"/>
          <p:cNvSpPr txBox="1"/>
          <p:nvPr>
            <p:ph idx="3" type="body"/>
          </p:nvPr>
        </p:nvSpPr>
        <p:spPr>
          <a:xfrm>
            <a:off x="4645025" y="1694383"/>
            <a:ext cx="4041774" cy="4586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400"/>
              </a:spcBef>
              <a:spcAft>
                <a:spcPts val="0"/>
              </a:spcAft>
              <a:buClr>
                <a:srgbClr val="FA1E31"/>
              </a:buClr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360"/>
              </a:spcBef>
              <a:spcAft>
                <a:spcPts val="0"/>
              </a:spcAft>
              <a:buClr>
                <a:srgbClr val="7F7F7F"/>
              </a:buClr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1" name="Shape 51"/>
          <p:cNvSpPr txBox="1"/>
          <p:nvPr>
            <p:ph idx="4" type="body"/>
          </p:nvPr>
        </p:nvSpPr>
        <p:spPr>
          <a:xfrm>
            <a:off x="4645025" y="2153048"/>
            <a:ext cx="4041774" cy="33207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228600" lvl="0" marL="342900" marR="0" rtl="0" algn="l">
              <a:spcBef>
                <a:spcPts val="360"/>
              </a:spcBef>
              <a:spcAft>
                <a:spcPts val="0"/>
              </a:spcAft>
              <a:buClr>
                <a:srgbClr val="FA1E3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71450" lvl="1" marL="74295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114300" lvl="2" marL="1143000" marR="0" rtl="0" algn="l">
              <a:spcBef>
                <a:spcPts val="360"/>
              </a:spcBef>
              <a:spcAft>
                <a:spcPts val="0"/>
              </a:spcAft>
              <a:buClr>
                <a:srgbClr val="7F7F7F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14300" lvl="3" marL="1600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14300" lvl="4" marL="2057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27000" lvl="5" marL="25146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27000" lvl="6" marL="29718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27000" lvl="7" marL="34290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27000" lvl="8" marL="38862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2" name="Shape 52"/>
          <p:cNvSpPr txBox="1"/>
          <p:nvPr>
            <p:ph type="title"/>
          </p:nvPr>
        </p:nvSpPr>
        <p:spPr>
          <a:xfrm>
            <a:off x="457200" y="0"/>
            <a:ext cx="8229600" cy="116204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Content with Caption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idx="1" type="body"/>
          </p:nvPr>
        </p:nvSpPr>
        <p:spPr>
          <a:xfrm>
            <a:off x="3575050" y="1676400"/>
            <a:ext cx="5111750" cy="41465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640"/>
              </a:spcBef>
              <a:spcAft>
                <a:spcPts val="0"/>
              </a:spcAft>
              <a:buClr>
                <a:srgbClr val="FA1E31"/>
              </a:buClr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079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76200" lvl="2" marL="1143000" marR="0" rtl="0" algn="l">
              <a:spcBef>
                <a:spcPts val="480"/>
              </a:spcBef>
              <a:spcAft>
                <a:spcPts val="0"/>
              </a:spcAft>
              <a:buClr>
                <a:srgbClr val="7F7F7F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5" name="Shape 55"/>
          <p:cNvSpPr txBox="1"/>
          <p:nvPr>
            <p:ph idx="2" type="body"/>
          </p:nvPr>
        </p:nvSpPr>
        <p:spPr>
          <a:xfrm>
            <a:off x="457200" y="1676400"/>
            <a:ext cx="3008313" cy="41465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360"/>
              </a:spcBef>
              <a:spcAft>
                <a:spcPts val="0"/>
              </a:spcAft>
              <a:buClr>
                <a:srgbClr val="FA1E31"/>
              </a:buClr>
              <a:buFont typeface="Arial"/>
              <a:buNone/>
              <a:defRPr b="1" i="1" sz="18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indent="0" lvl="1" marL="457200" marR="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200"/>
              </a:spcBef>
              <a:spcAft>
                <a:spcPts val="0"/>
              </a:spcAft>
              <a:buClr>
                <a:srgbClr val="7F7F7F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6" name="Shape 56"/>
          <p:cNvSpPr txBox="1"/>
          <p:nvPr>
            <p:ph type="title"/>
          </p:nvPr>
        </p:nvSpPr>
        <p:spPr>
          <a:xfrm>
            <a:off x="457200" y="0"/>
            <a:ext cx="8229600" cy="116204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Large Photo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/>
          <p:nvPr>
            <p:ph type="title"/>
          </p:nvPr>
        </p:nvSpPr>
        <p:spPr>
          <a:xfrm>
            <a:off x="457200" y="0"/>
            <a:ext cx="8229600" cy="116204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9" name="Shape 59"/>
          <p:cNvSpPr/>
          <p:nvPr>
            <p:ph idx="2" type="pic"/>
          </p:nvPr>
        </p:nvSpPr>
        <p:spPr>
          <a:xfrm>
            <a:off x="1719218" y="1761447"/>
            <a:ext cx="5607015" cy="400501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39700" lvl="0" marL="342900" marR="0" rtl="0" algn="l">
              <a:spcBef>
                <a:spcPts val="640"/>
              </a:spcBef>
              <a:spcAft>
                <a:spcPts val="0"/>
              </a:spcAft>
              <a:buClr>
                <a:srgbClr val="FA1E3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079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76200" lvl="2" marL="1143000" marR="0" rtl="0" algn="l">
              <a:spcBef>
                <a:spcPts val="480"/>
              </a:spcBef>
              <a:spcAft>
                <a:spcPts val="0"/>
              </a:spcAft>
              <a:buClr>
                <a:srgbClr val="7F7F7F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0" name="Shape 60"/>
          <p:cNvSpPr txBox="1"/>
          <p:nvPr>
            <p:ph idx="1" type="body"/>
          </p:nvPr>
        </p:nvSpPr>
        <p:spPr>
          <a:xfrm>
            <a:off x="1719217" y="5766458"/>
            <a:ext cx="5607017" cy="38351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360"/>
              </a:spcBef>
              <a:spcAft>
                <a:spcPts val="0"/>
              </a:spcAft>
              <a:buClr>
                <a:srgbClr val="FA1E31"/>
              </a:buClr>
              <a:buFont typeface="Arial"/>
              <a:buNone/>
              <a:defRPr b="1" i="1" sz="18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indent="0" lvl="1" marL="4572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480"/>
              </a:spcBef>
              <a:spcAft>
                <a:spcPts val="0"/>
              </a:spcAft>
              <a:buClr>
                <a:srgbClr val="7F7F7F"/>
              </a:buClr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9.xml"/><Relationship Id="rId10" Type="http://schemas.openxmlformats.org/officeDocument/2006/relationships/slideLayout" Target="../slideLayouts/slideLayout8.xml"/><Relationship Id="rId13" Type="http://schemas.openxmlformats.org/officeDocument/2006/relationships/theme" Target="../theme/theme3.xml"/><Relationship Id="rId12" Type="http://schemas.openxmlformats.org/officeDocument/2006/relationships/slideLayout" Target="../slideLayouts/slideLayout10.xml"/><Relationship Id="rId1" Type="http://schemas.openxmlformats.org/officeDocument/2006/relationships/image" Target="../media/image2.jpg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9" Type="http://schemas.openxmlformats.org/officeDocument/2006/relationships/slideLayout" Target="../slideLayouts/slideLayout7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18.xml"/><Relationship Id="rId13" Type="http://schemas.openxmlformats.org/officeDocument/2006/relationships/theme" Target="../theme/theme5.xml"/><Relationship Id="rId12" Type="http://schemas.openxmlformats.org/officeDocument/2006/relationships/slideLayout" Target="../slideLayouts/slideLayout20.xml"/><Relationship Id="rId1" Type="http://schemas.openxmlformats.org/officeDocument/2006/relationships/image" Target="../media/image2.jpg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5.xml"/><Relationship Id="rId8" Type="http://schemas.openxmlformats.org/officeDocument/2006/relationships/slideLayout" Target="../slideLayouts/slideLayout16.xml"/></Relationships>
</file>

<file path=ppt/slideMasters/_rels/slideMaster3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28.xml"/><Relationship Id="rId13" Type="http://schemas.openxmlformats.org/officeDocument/2006/relationships/theme" Target="../theme/theme4.xml"/><Relationship Id="rId12" Type="http://schemas.openxmlformats.org/officeDocument/2006/relationships/slideLayout" Target="../slideLayouts/slideLayout30.xml"/><Relationship Id="rId1" Type="http://schemas.openxmlformats.org/officeDocument/2006/relationships/image" Target="../media/image2.jpg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21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5.xml"/><Relationship Id="rId8" Type="http://schemas.openxmlformats.org/officeDocument/2006/relationships/slideLayout" Target="../slideLayouts/slideLayout26.xml"/></Relationships>
</file>

<file path=ppt/slideMasters/_rels/slideMaster4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38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40.xml"/><Relationship Id="rId1" Type="http://schemas.openxmlformats.org/officeDocument/2006/relationships/image" Target="../media/image2.jpg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31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4.xml"/><Relationship Id="rId7" Type="http://schemas.openxmlformats.org/officeDocument/2006/relationships/slideLayout" Target="../slideLayouts/slideLayout35.xml"/><Relationship Id="rId8" Type="http://schemas.openxmlformats.org/officeDocument/2006/relationships/slideLayout" Target="../slideLayouts/slideLayout36.xml"/></Relationships>
</file>

<file path=ppt/slideMasters/_rels/slideMaster5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48.xml"/><Relationship Id="rId13" Type="http://schemas.openxmlformats.org/officeDocument/2006/relationships/theme" Target="../theme/theme7.xml"/><Relationship Id="rId12" Type="http://schemas.openxmlformats.org/officeDocument/2006/relationships/slideLayout" Target="../slideLayouts/slideLayout50.xml"/><Relationship Id="rId1" Type="http://schemas.openxmlformats.org/officeDocument/2006/relationships/image" Target="../media/image2.jpg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41.xml"/><Relationship Id="rId4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4.xml"/><Relationship Id="rId7" Type="http://schemas.openxmlformats.org/officeDocument/2006/relationships/slideLayout" Target="../slideLayouts/slideLayout45.xml"/><Relationship Id="rId8" Type="http://schemas.openxmlformats.org/officeDocument/2006/relationships/slideLayout" Target="../slideLayouts/slideLayout46.xml"/></Relationships>
</file>

<file path=ppt/slideMasters/_rels/slideMaster6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61.xml"/><Relationship Id="rId10" Type="http://schemas.openxmlformats.org/officeDocument/2006/relationships/slideLayout" Target="../slideLayouts/slideLayout6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62.xml"/><Relationship Id="rId1" Type="http://schemas.openxmlformats.org/officeDocument/2006/relationships/slideLayout" Target="../slideLayouts/slideLayout51.xml"/><Relationship Id="rId2" Type="http://schemas.openxmlformats.org/officeDocument/2006/relationships/slideLayout" Target="../slideLayouts/slideLayout52.xml"/><Relationship Id="rId3" Type="http://schemas.openxmlformats.org/officeDocument/2006/relationships/slideLayout" Target="../slideLayouts/slideLayout53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5.xml"/><Relationship Id="rId6" Type="http://schemas.openxmlformats.org/officeDocument/2006/relationships/slideLayout" Target="../slideLayouts/slideLayout56.xml"/><Relationship Id="rId7" Type="http://schemas.openxmlformats.org/officeDocument/2006/relationships/slideLayout" Target="../slideLayouts/slideLayout57.xml"/><Relationship Id="rId8" Type="http://schemas.openxmlformats.org/officeDocument/2006/relationships/slideLayout" Target="../slideLayouts/slideLayout5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Shape 10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0" y="0"/>
            <a:ext cx="9144000" cy="137159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1" name="Shape 11"/>
          <p:cNvGrpSpPr/>
          <p:nvPr/>
        </p:nvGrpSpPr>
        <p:grpSpPr>
          <a:xfrm>
            <a:off x="0" y="1162049"/>
            <a:ext cx="9144000" cy="114299"/>
            <a:chOff x="0" y="1371600"/>
            <a:chExt cx="9067908" cy="276313"/>
          </a:xfrm>
        </p:grpSpPr>
        <p:sp>
          <p:nvSpPr>
            <p:cNvPr id="12" name="Shape 12"/>
            <p:cNvSpPr/>
            <p:nvPr/>
          </p:nvSpPr>
          <p:spPr>
            <a:xfrm>
              <a:off x="0" y="1371600"/>
              <a:ext cx="2266976" cy="276313"/>
            </a:xfrm>
            <a:prstGeom prst="rect">
              <a:avLst/>
            </a:prstGeom>
            <a:solidFill>
              <a:srgbClr val="13973E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Shape 13"/>
            <p:cNvSpPr/>
            <p:nvPr/>
          </p:nvSpPr>
          <p:spPr>
            <a:xfrm>
              <a:off x="2266976" y="1371600"/>
              <a:ext cx="2266976" cy="276313"/>
            </a:xfrm>
            <a:prstGeom prst="rect">
              <a:avLst/>
            </a:prstGeom>
            <a:solidFill>
              <a:srgbClr val="FC001D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Shape 14"/>
            <p:cNvSpPr/>
            <p:nvPr/>
          </p:nvSpPr>
          <p:spPr>
            <a:xfrm>
              <a:off x="4533953" y="1371600"/>
              <a:ext cx="2266976" cy="276313"/>
            </a:xfrm>
            <a:prstGeom prst="rect">
              <a:avLst/>
            </a:prstGeom>
            <a:solidFill>
              <a:srgbClr val="FC5526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Shape 15"/>
            <p:cNvSpPr/>
            <p:nvPr/>
          </p:nvSpPr>
          <p:spPr>
            <a:xfrm>
              <a:off x="6800931" y="1371600"/>
              <a:ext cx="2266976" cy="276313"/>
            </a:xfrm>
            <a:prstGeom prst="rect">
              <a:avLst/>
            </a:prstGeom>
            <a:solidFill>
              <a:srgbClr val="118AC3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" name="Shape 16"/>
          <p:cNvSpPr txBox="1"/>
          <p:nvPr/>
        </p:nvSpPr>
        <p:spPr>
          <a:xfrm>
            <a:off x="8620125" y="6369050"/>
            <a:ext cx="609599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i="0" lang="en-US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fld id="{00000000-1234-1234-1234-123412341234}" type="slidenum">
              <a:rPr b="0" i="0" lang="en-US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  <p:pic>
        <p:nvPicPr>
          <p:cNvPr id="17" name="Shape 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93700" y="6110287"/>
            <a:ext cx="8348663" cy="566736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Shape 18"/>
          <p:cNvSpPr txBox="1"/>
          <p:nvPr>
            <p:ph type="title"/>
          </p:nvPr>
        </p:nvSpPr>
        <p:spPr>
          <a:xfrm>
            <a:off x="457200" y="0"/>
            <a:ext cx="8229600" cy="116204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9" name="Shape 19"/>
          <p:cNvSpPr txBox="1"/>
          <p:nvPr>
            <p:ph idx="1" type="body"/>
          </p:nvPr>
        </p:nvSpPr>
        <p:spPr>
          <a:xfrm>
            <a:off x="457200" y="1550987"/>
            <a:ext cx="8229600" cy="45751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39700" lvl="0" marL="342900" marR="0" rtl="0" algn="l">
              <a:spcBef>
                <a:spcPts val="640"/>
              </a:spcBef>
              <a:spcAft>
                <a:spcPts val="0"/>
              </a:spcAft>
              <a:buClr>
                <a:srgbClr val="FA1E3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079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76200" lvl="2" marL="1143000" marR="0" rtl="0" algn="l">
              <a:spcBef>
                <a:spcPts val="480"/>
              </a:spcBef>
              <a:spcAft>
                <a:spcPts val="0"/>
              </a:spcAft>
              <a:buClr>
                <a:srgbClr val="7F7F7F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3"/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</p:sldLayoutIdLst>
  <p:transition>
    <p:fade/>
  </p:transition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Shape 68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0" y="0"/>
            <a:ext cx="9144000" cy="137159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69" name="Shape 69"/>
          <p:cNvGrpSpPr/>
          <p:nvPr/>
        </p:nvGrpSpPr>
        <p:grpSpPr>
          <a:xfrm>
            <a:off x="0" y="1162049"/>
            <a:ext cx="9144000" cy="114299"/>
            <a:chOff x="0" y="1371600"/>
            <a:chExt cx="9067908" cy="276313"/>
          </a:xfrm>
        </p:grpSpPr>
        <p:sp>
          <p:nvSpPr>
            <p:cNvPr id="70" name="Shape 70"/>
            <p:cNvSpPr/>
            <p:nvPr/>
          </p:nvSpPr>
          <p:spPr>
            <a:xfrm>
              <a:off x="0" y="1371600"/>
              <a:ext cx="2266976" cy="276313"/>
            </a:xfrm>
            <a:prstGeom prst="rect">
              <a:avLst/>
            </a:prstGeom>
            <a:solidFill>
              <a:srgbClr val="13973E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" name="Shape 71"/>
            <p:cNvSpPr/>
            <p:nvPr/>
          </p:nvSpPr>
          <p:spPr>
            <a:xfrm>
              <a:off x="2266976" y="1371600"/>
              <a:ext cx="2266976" cy="276313"/>
            </a:xfrm>
            <a:prstGeom prst="rect">
              <a:avLst/>
            </a:prstGeom>
            <a:solidFill>
              <a:srgbClr val="FC001D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" name="Shape 72"/>
            <p:cNvSpPr/>
            <p:nvPr/>
          </p:nvSpPr>
          <p:spPr>
            <a:xfrm>
              <a:off x="4533953" y="1371600"/>
              <a:ext cx="2266976" cy="276313"/>
            </a:xfrm>
            <a:prstGeom prst="rect">
              <a:avLst/>
            </a:prstGeom>
            <a:solidFill>
              <a:srgbClr val="FC5526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" name="Shape 73"/>
            <p:cNvSpPr/>
            <p:nvPr/>
          </p:nvSpPr>
          <p:spPr>
            <a:xfrm>
              <a:off x="6800931" y="1371600"/>
              <a:ext cx="2266976" cy="276313"/>
            </a:xfrm>
            <a:prstGeom prst="rect">
              <a:avLst/>
            </a:prstGeom>
            <a:solidFill>
              <a:srgbClr val="118AC3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4" name="Shape 74"/>
          <p:cNvSpPr txBox="1"/>
          <p:nvPr/>
        </p:nvSpPr>
        <p:spPr>
          <a:xfrm>
            <a:off x="8620125" y="6369050"/>
            <a:ext cx="609599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9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fld id="{00000000-1234-1234-1234-123412341234}" type="slidenum">
              <a:rPr lang="en-US" sz="9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  <p:pic>
        <p:nvPicPr>
          <p:cNvPr id="75" name="Shape 7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93700" y="6110287"/>
            <a:ext cx="8348663" cy="566736"/>
          </a:xfrm>
          <a:prstGeom prst="rect">
            <a:avLst/>
          </a:prstGeom>
          <a:noFill/>
          <a:ln>
            <a:noFill/>
          </a:ln>
        </p:spPr>
      </p:pic>
      <p:sp>
        <p:nvSpPr>
          <p:cNvPr id="76" name="Shape 76"/>
          <p:cNvSpPr txBox="1"/>
          <p:nvPr>
            <p:ph type="title"/>
          </p:nvPr>
        </p:nvSpPr>
        <p:spPr>
          <a:xfrm>
            <a:off x="457200" y="0"/>
            <a:ext cx="8229600" cy="116204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7" name="Shape 77"/>
          <p:cNvSpPr txBox="1"/>
          <p:nvPr>
            <p:ph idx="1" type="body"/>
          </p:nvPr>
        </p:nvSpPr>
        <p:spPr>
          <a:xfrm>
            <a:off x="457200" y="1550987"/>
            <a:ext cx="8229600" cy="45751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39700" lvl="0" marL="342900" marR="0" rtl="0" algn="l">
              <a:spcBef>
                <a:spcPts val="640"/>
              </a:spcBef>
              <a:spcAft>
                <a:spcPts val="0"/>
              </a:spcAft>
              <a:buClr>
                <a:srgbClr val="FA1E3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079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76200" lvl="2" marL="1143000" marR="0" rtl="0" algn="l">
              <a:spcBef>
                <a:spcPts val="480"/>
              </a:spcBef>
              <a:spcAft>
                <a:spcPts val="0"/>
              </a:spcAft>
              <a:buClr>
                <a:srgbClr val="7F7F7F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</p:sldLayoutIdLst>
  <p:transition>
    <p:fade/>
  </p:transition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6" name="Shape 126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0" y="0"/>
            <a:ext cx="9144000" cy="137159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27" name="Shape 127"/>
          <p:cNvGrpSpPr/>
          <p:nvPr/>
        </p:nvGrpSpPr>
        <p:grpSpPr>
          <a:xfrm>
            <a:off x="0" y="1162049"/>
            <a:ext cx="9144000" cy="114299"/>
            <a:chOff x="0" y="1371600"/>
            <a:chExt cx="9067908" cy="276313"/>
          </a:xfrm>
        </p:grpSpPr>
        <p:sp>
          <p:nvSpPr>
            <p:cNvPr id="128" name="Shape 128"/>
            <p:cNvSpPr/>
            <p:nvPr/>
          </p:nvSpPr>
          <p:spPr>
            <a:xfrm>
              <a:off x="0" y="1371600"/>
              <a:ext cx="2266976" cy="276313"/>
            </a:xfrm>
            <a:prstGeom prst="rect">
              <a:avLst/>
            </a:prstGeom>
            <a:solidFill>
              <a:srgbClr val="13973E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9" name="Shape 129"/>
            <p:cNvSpPr/>
            <p:nvPr/>
          </p:nvSpPr>
          <p:spPr>
            <a:xfrm>
              <a:off x="2266976" y="1371600"/>
              <a:ext cx="2266976" cy="276313"/>
            </a:xfrm>
            <a:prstGeom prst="rect">
              <a:avLst/>
            </a:prstGeom>
            <a:solidFill>
              <a:srgbClr val="FC001D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0" name="Shape 130"/>
            <p:cNvSpPr/>
            <p:nvPr/>
          </p:nvSpPr>
          <p:spPr>
            <a:xfrm>
              <a:off x="4533953" y="1371600"/>
              <a:ext cx="2266976" cy="276313"/>
            </a:xfrm>
            <a:prstGeom prst="rect">
              <a:avLst/>
            </a:prstGeom>
            <a:solidFill>
              <a:srgbClr val="FC5526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" name="Shape 131"/>
            <p:cNvSpPr/>
            <p:nvPr/>
          </p:nvSpPr>
          <p:spPr>
            <a:xfrm>
              <a:off x="6800931" y="1371600"/>
              <a:ext cx="2266976" cy="276313"/>
            </a:xfrm>
            <a:prstGeom prst="rect">
              <a:avLst/>
            </a:prstGeom>
            <a:solidFill>
              <a:srgbClr val="118AC3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32" name="Shape 132"/>
          <p:cNvSpPr txBox="1"/>
          <p:nvPr/>
        </p:nvSpPr>
        <p:spPr>
          <a:xfrm>
            <a:off x="8620125" y="6369050"/>
            <a:ext cx="609599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9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fld id="{00000000-1234-1234-1234-123412341234}" type="slidenum">
              <a:rPr lang="en-US" sz="9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  <p:pic>
        <p:nvPicPr>
          <p:cNvPr id="133" name="Shape 13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93700" y="6110287"/>
            <a:ext cx="8348663" cy="566736"/>
          </a:xfrm>
          <a:prstGeom prst="rect">
            <a:avLst/>
          </a:prstGeom>
          <a:noFill/>
          <a:ln>
            <a:noFill/>
          </a:ln>
        </p:spPr>
      </p:pic>
      <p:sp>
        <p:nvSpPr>
          <p:cNvPr id="134" name="Shape 134"/>
          <p:cNvSpPr txBox="1"/>
          <p:nvPr>
            <p:ph type="title"/>
          </p:nvPr>
        </p:nvSpPr>
        <p:spPr>
          <a:xfrm>
            <a:off x="457200" y="0"/>
            <a:ext cx="8229600" cy="116204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5" name="Shape 135"/>
          <p:cNvSpPr txBox="1"/>
          <p:nvPr>
            <p:ph idx="1" type="body"/>
          </p:nvPr>
        </p:nvSpPr>
        <p:spPr>
          <a:xfrm>
            <a:off x="457200" y="1550987"/>
            <a:ext cx="8229600" cy="45751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39700" lvl="0" marL="342900" marR="0" rtl="0" algn="l">
              <a:spcBef>
                <a:spcPts val="640"/>
              </a:spcBef>
              <a:spcAft>
                <a:spcPts val="0"/>
              </a:spcAft>
              <a:buClr>
                <a:srgbClr val="FA1E3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079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76200" lvl="2" marL="1143000" marR="0" rtl="0" algn="l">
              <a:spcBef>
                <a:spcPts val="480"/>
              </a:spcBef>
              <a:spcAft>
                <a:spcPts val="0"/>
              </a:spcAft>
              <a:buClr>
                <a:srgbClr val="7F7F7F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</p:sldLayoutIdLst>
  <p:transition>
    <p:fade/>
  </p:transition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" name="Shape 184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0" y="0"/>
            <a:ext cx="9144000" cy="137159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85" name="Shape 185"/>
          <p:cNvGrpSpPr/>
          <p:nvPr/>
        </p:nvGrpSpPr>
        <p:grpSpPr>
          <a:xfrm>
            <a:off x="0" y="1162049"/>
            <a:ext cx="9144000" cy="114299"/>
            <a:chOff x="0" y="1371600"/>
            <a:chExt cx="9067908" cy="276313"/>
          </a:xfrm>
        </p:grpSpPr>
        <p:sp>
          <p:nvSpPr>
            <p:cNvPr id="186" name="Shape 186"/>
            <p:cNvSpPr/>
            <p:nvPr/>
          </p:nvSpPr>
          <p:spPr>
            <a:xfrm>
              <a:off x="0" y="1371600"/>
              <a:ext cx="2266976" cy="276313"/>
            </a:xfrm>
            <a:prstGeom prst="rect">
              <a:avLst/>
            </a:prstGeom>
            <a:solidFill>
              <a:srgbClr val="13973E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" name="Shape 187"/>
            <p:cNvSpPr/>
            <p:nvPr/>
          </p:nvSpPr>
          <p:spPr>
            <a:xfrm>
              <a:off x="2266976" y="1371600"/>
              <a:ext cx="2266976" cy="276313"/>
            </a:xfrm>
            <a:prstGeom prst="rect">
              <a:avLst/>
            </a:prstGeom>
            <a:solidFill>
              <a:srgbClr val="FC001D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" name="Shape 188"/>
            <p:cNvSpPr/>
            <p:nvPr/>
          </p:nvSpPr>
          <p:spPr>
            <a:xfrm>
              <a:off x="4533953" y="1371600"/>
              <a:ext cx="2266976" cy="276313"/>
            </a:xfrm>
            <a:prstGeom prst="rect">
              <a:avLst/>
            </a:prstGeom>
            <a:solidFill>
              <a:srgbClr val="FC5526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" name="Shape 189"/>
            <p:cNvSpPr/>
            <p:nvPr/>
          </p:nvSpPr>
          <p:spPr>
            <a:xfrm>
              <a:off x="6800931" y="1371600"/>
              <a:ext cx="2266976" cy="276313"/>
            </a:xfrm>
            <a:prstGeom prst="rect">
              <a:avLst/>
            </a:prstGeom>
            <a:solidFill>
              <a:srgbClr val="118AC3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90" name="Shape 190"/>
          <p:cNvSpPr txBox="1"/>
          <p:nvPr/>
        </p:nvSpPr>
        <p:spPr>
          <a:xfrm>
            <a:off x="8620125" y="6369050"/>
            <a:ext cx="609599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9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fld id="{00000000-1234-1234-1234-123412341234}" type="slidenum">
              <a:rPr lang="en-US" sz="9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  <p:pic>
        <p:nvPicPr>
          <p:cNvPr id="191" name="Shape 19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93700" y="6110287"/>
            <a:ext cx="8348663" cy="566736"/>
          </a:xfrm>
          <a:prstGeom prst="rect">
            <a:avLst/>
          </a:prstGeom>
          <a:noFill/>
          <a:ln>
            <a:noFill/>
          </a:ln>
        </p:spPr>
      </p:pic>
      <p:sp>
        <p:nvSpPr>
          <p:cNvPr id="192" name="Shape 192"/>
          <p:cNvSpPr txBox="1"/>
          <p:nvPr>
            <p:ph type="title"/>
          </p:nvPr>
        </p:nvSpPr>
        <p:spPr>
          <a:xfrm>
            <a:off x="457200" y="0"/>
            <a:ext cx="8229600" cy="116204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93" name="Shape 193"/>
          <p:cNvSpPr txBox="1"/>
          <p:nvPr>
            <p:ph idx="1" type="body"/>
          </p:nvPr>
        </p:nvSpPr>
        <p:spPr>
          <a:xfrm>
            <a:off x="457200" y="1550987"/>
            <a:ext cx="8229600" cy="45751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39700" lvl="0" marL="342900" marR="0" rtl="0" algn="l">
              <a:spcBef>
                <a:spcPts val="640"/>
              </a:spcBef>
              <a:spcAft>
                <a:spcPts val="0"/>
              </a:spcAft>
              <a:buClr>
                <a:srgbClr val="FA1E3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079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76200" lvl="2" marL="1143000" marR="0" rtl="0" algn="l">
              <a:spcBef>
                <a:spcPts val="480"/>
              </a:spcBef>
              <a:spcAft>
                <a:spcPts val="0"/>
              </a:spcAft>
              <a:buClr>
                <a:srgbClr val="7F7F7F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</p:sldLayoutIdLst>
  <p:transition>
    <p:fade/>
  </p:transition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2" name="Shape 242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0" y="0"/>
            <a:ext cx="9144000" cy="137159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43" name="Shape 243"/>
          <p:cNvGrpSpPr/>
          <p:nvPr/>
        </p:nvGrpSpPr>
        <p:grpSpPr>
          <a:xfrm>
            <a:off x="0" y="1162049"/>
            <a:ext cx="9144000" cy="114299"/>
            <a:chOff x="0" y="1371600"/>
            <a:chExt cx="9067908" cy="276313"/>
          </a:xfrm>
        </p:grpSpPr>
        <p:sp>
          <p:nvSpPr>
            <p:cNvPr id="244" name="Shape 244"/>
            <p:cNvSpPr/>
            <p:nvPr/>
          </p:nvSpPr>
          <p:spPr>
            <a:xfrm>
              <a:off x="0" y="1371600"/>
              <a:ext cx="2266976" cy="276313"/>
            </a:xfrm>
            <a:prstGeom prst="rect">
              <a:avLst/>
            </a:prstGeom>
            <a:solidFill>
              <a:srgbClr val="13973E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5" name="Shape 245"/>
            <p:cNvSpPr/>
            <p:nvPr/>
          </p:nvSpPr>
          <p:spPr>
            <a:xfrm>
              <a:off x="2266976" y="1371600"/>
              <a:ext cx="2266976" cy="276313"/>
            </a:xfrm>
            <a:prstGeom prst="rect">
              <a:avLst/>
            </a:prstGeom>
            <a:solidFill>
              <a:srgbClr val="FC001D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6" name="Shape 246"/>
            <p:cNvSpPr/>
            <p:nvPr/>
          </p:nvSpPr>
          <p:spPr>
            <a:xfrm>
              <a:off x="4533953" y="1371600"/>
              <a:ext cx="2266976" cy="276313"/>
            </a:xfrm>
            <a:prstGeom prst="rect">
              <a:avLst/>
            </a:prstGeom>
            <a:solidFill>
              <a:srgbClr val="FC5526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7" name="Shape 247"/>
            <p:cNvSpPr/>
            <p:nvPr/>
          </p:nvSpPr>
          <p:spPr>
            <a:xfrm>
              <a:off x="6800931" y="1371600"/>
              <a:ext cx="2266976" cy="276313"/>
            </a:xfrm>
            <a:prstGeom prst="rect">
              <a:avLst/>
            </a:prstGeom>
            <a:solidFill>
              <a:srgbClr val="118AC3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48" name="Shape 248"/>
          <p:cNvSpPr txBox="1"/>
          <p:nvPr/>
        </p:nvSpPr>
        <p:spPr>
          <a:xfrm>
            <a:off x="8620125" y="6369050"/>
            <a:ext cx="609599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9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fld id="{00000000-1234-1234-1234-123412341234}" type="slidenum">
              <a:rPr lang="en-US" sz="9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  <p:pic>
        <p:nvPicPr>
          <p:cNvPr id="249" name="Shape 24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93700" y="6110287"/>
            <a:ext cx="8348663" cy="566736"/>
          </a:xfrm>
          <a:prstGeom prst="rect">
            <a:avLst/>
          </a:prstGeom>
          <a:noFill/>
          <a:ln>
            <a:noFill/>
          </a:ln>
        </p:spPr>
      </p:pic>
      <p:sp>
        <p:nvSpPr>
          <p:cNvPr id="250" name="Shape 250"/>
          <p:cNvSpPr txBox="1"/>
          <p:nvPr>
            <p:ph type="title"/>
          </p:nvPr>
        </p:nvSpPr>
        <p:spPr>
          <a:xfrm>
            <a:off x="457200" y="0"/>
            <a:ext cx="8229600" cy="116204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51" name="Shape 251"/>
          <p:cNvSpPr txBox="1"/>
          <p:nvPr>
            <p:ph idx="1" type="body"/>
          </p:nvPr>
        </p:nvSpPr>
        <p:spPr>
          <a:xfrm>
            <a:off x="457200" y="1550987"/>
            <a:ext cx="8229600" cy="45751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39700" lvl="0" marL="342900" marR="0" rtl="0" algn="l">
              <a:spcBef>
                <a:spcPts val="640"/>
              </a:spcBef>
              <a:spcAft>
                <a:spcPts val="0"/>
              </a:spcAft>
              <a:buClr>
                <a:srgbClr val="FA1E3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079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76200" lvl="2" marL="1143000" marR="0" rtl="0" algn="l">
              <a:spcBef>
                <a:spcPts val="480"/>
              </a:spcBef>
              <a:spcAft>
                <a:spcPts val="0"/>
              </a:spcAft>
              <a:buClr>
                <a:srgbClr val="7F7F7F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</p:sldLayoutIdLst>
  <p:transition>
    <p:fade/>
  </p:transition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99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Shape 300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01" name="Shape 30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397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079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76200" lvl="2" marL="11430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01600" lvl="5" marL="2514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01600" lvl="6" marL="2971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01600" lvl="7" marL="3429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01600" lvl="8" marL="3886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02" name="Shape 302"/>
          <p:cNvSpPr txBox="1"/>
          <p:nvPr>
            <p:ph idx="10" type="dt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03" name="Shape 303"/>
          <p:cNvSpPr txBox="1"/>
          <p:nvPr>
            <p:ph idx="11" type="ftr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04" name="Shape 304"/>
          <p:cNvSpPr txBox="1"/>
          <p:nvPr>
            <p:ph idx="12" type="sldNum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Relationship Id="rId3" Type="http://schemas.openxmlformats.org/officeDocument/2006/relationships/hyperlink" Target="https://www.firstinspires.org/about/vision-and-mission" TargetMode="External"/><Relationship Id="rId4" Type="http://schemas.openxmlformats.org/officeDocument/2006/relationships/hyperlink" Target="https://www.firstinspires.org/about/vision-and-mission" TargetMode="External"/><Relationship Id="rId5" Type="http://schemas.openxmlformats.org/officeDocument/2006/relationships/hyperlink" Target="https://www.firstinspires.org/sites/default/files/uploads/resource_library/ftc/2017-2018/game-manual-part-1.pdf" TargetMode="External"/><Relationship Id="rId6" Type="http://schemas.openxmlformats.org/officeDocument/2006/relationships/image" Target="../media/image8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7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83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Shape 384"/>
          <p:cNvSpPr txBox="1"/>
          <p:nvPr>
            <p:ph type="title"/>
          </p:nvPr>
        </p:nvSpPr>
        <p:spPr>
          <a:xfrm>
            <a:off x="2667000" y="1752600"/>
            <a:ext cx="6116638" cy="14493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i="1" lang="en-US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FIRST</a:t>
            </a:r>
            <a:r>
              <a:rPr b="1" i="0" lang="en-US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Long Island</a:t>
            </a:r>
            <a:br>
              <a:rPr b="0" i="0" lang="en-US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Presented by School-Business Partnerships </a:t>
            </a:r>
            <a:br>
              <a:rPr b="0" i="0" lang="en-US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of Long Island, Inc.</a:t>
            </a: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49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Shape 450"/>
          <p:cNvSpPr txBox="1"/>
          <p:nvPr>
            <p:ph type="title"/>
          </p:nvPr>
        </p:nvSpPr>
        <p:spPr>
          <a:xfrm>
            <a:off x="457200" y="0"/>
            <a:ext cx="8229600" cy="116204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Gracious Professionalism </a:t>
            </a:r>
          </a:p>
        </p:txBody>
      </p:sp>
      <p:sp>
        <p:nvSpPr>
          <p:cNvPr id="451" name="Shape 451"/>
          <p:cNvSpPr/>
          <p:nvPr/>
        </p:nvSpPr>
        <p:spPr>
          <a:xfrm>
            <a:off x="228600" y="2514600"/>
            <a:ext cx="8686800" cy="15081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i="1" lang="en-US" sz="3600">
                <a:solidFill>
                  <a:srgbClr val="3165CA"/>
                </a:solidFill>
                <a:latin typeface="Arial"/>
                <a:ea typeface="Arial"/>
                <a:cs typeface="Arial"/>
                <a:sym typeface="Arial"/>
              </a:rPr>
              <a:t>We display Gracious Professionalism in everything we do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sz="2000">
              <a:solidFill>
                <a:srgbClr val="333333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56" name="Shape 4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" name="Shape 457"/>
          <p:cNvSpPr txBox="1"/>
          <p:nvPr>
            <p:ph type="title"/>
          </p:nvPr>
        </p:nvSpPr>
        <p:spPr>
          <a:xfrm>
            <a:off x="457200" y="0"/>
            <a:ext cx="8229600" cy="116204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Gracious Professionalism</a:t>
            </a:r>
          </a:p>
        </p:txBody>
      </p:sp>
      <p:sp>
        <p:nvSpPr>
          <p:cNvPr id="458" name="Shape 458"/>
          <p:cNvSpPr txBox="1"/>
          <p:nvPr/>
        </p:nvSpPr>
        <p:spPr>
          <a:xfrm flipH="1">
            <a:off x="457199" y="1524000"/>
            <a:ext cx="7848597" cy="44012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280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Gracious Professionalism is not clearly defined for a reason. It has different meanings to everyone. Some possible meanings of Gracious Professionalism include: 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rgbClr val="00B05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Gracious attitudes and behaviors are win-win. 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• Gracious folks respect others and let that respect show in their actions. 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• Gracious Professionals make valued contributions in a way that is pleasing to others and to themselves.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63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Shape 464"/>
          <p:cNvSpPr txBox="1"/>
          <p:nvPr>
            <p:ph type="title"/>
          </p:nvPr>
        </p:nvSpPr>
        <p:spPr>
          <a:xfrm>
            <a:off x="457200" y="0"/>
            <a:ext cx="8229600" cy="116204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Gracious Professionalism</a:t>
            </a:r>
          </a:p>
        </p:txBody>
      </p:sp>
      <p:sp>
        <p:nvSpPr>
          <p:cNvPr id="465" name="Shape 465"/>
          <p:cNvSpPr txBox="1"/>
          <p:nvPr/>
        </p:nvSpPr>
        <p:spPr>
          <a:xfrm>
            <a:off x="457200" y="1371600"/>
            <a:ext cx="8229600" cy="44012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240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In </a:t>
            </a:r>
            <a:r>
              <a:rPr i="1" lang="en-US" sz="240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FIRST</a:t>
            </a:r>
            <a:r>
              <a:rPr lang="en-US" sz="240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, Gracious Professionalism teaches teams and student participants: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1" sz="2800">
              <a:solidFill>
                <a:srgbClr val="00B0F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• Learn to be strong competitors, but also treat one another with respect and kindness in the process.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• Avoid leaving anyone feeling as if they are excluded or unappreciated.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• Knowledge, pride and empathy should be comfortably and genuinely blended.</a:t>
            </a:r>
          </a:p>
        </p:txBody>
      </p:sp>
    </p:spTree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70" name="Shape 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" name="Shape 471"/>
          <p:cNvSpPr txBox="1"/>
          <p:nvPr>
            <p:ph type="title"/>
          </p:nvPr>
        </p:nvSpPr>
        <p:spPr>
          <a:xfrm>
            <a:off x="457200" y="0"/>
            <a:ext cx="8229600" cy="116204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Gracious Professionalism</a:t>
            </a:r>
          </a:p>
        </p:txBody>
      </p:sp>
      <p:sp>
        <p:nvSpPr>
          <p:cNvPr id="472" name="Shape 472"/>
          <p:cNvSpPr txBox="1"/>
          <p:nvPr/>
        </p:nvSpPr>
        <p:spPr>
          <a:xfrm>
            <a:off x="685800" y="1600200"/>
            <a:ext cx="8001000" cy="40318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320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“In the end, Gracious Professionalism is part of everyday life. When professionals use their knowledge in a gracious manner and individuals act with integrity and sensitivity, everyone wins, and society benefits.”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00B05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320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- Dr. Woodie Flowers</a:t>
            </a:r>
          </a:p>
        </p:txBody>
      </p:sp>
    </p:spTree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77" name="Shape 4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" name="Shape 478"/>
          <p:cNvSpPr txBox="1"/>
          <p:nvPr>
            <p:ph type="title"/>
          </p:nvPr>
        </p:nvSpPr>
        <p:spPr>
          <a:xfrm>
            <a:off x="457200" y="0"/>
            <a:ext cx="8229600" cy="116204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Community </a:t>
            </a:r>
          </a:p>
        </p:txBody>
      </p:sp>
      <p:sp>
        <p:nvSpPr>
          <p:cNvPr id="479" name="Shape 479"/>
          <p:cNvSpPr/>
          <p:nvPr/>
        </p:nvSpPr>
        <p:spPr>
          <a:xfrm>
            <a:off x="457200" y="1828800"/>
            <a:ext cx="8686800" cy="32932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i="1" lang="en-US" sz="3600">
                <a:solidFill>
                  <a:srgbClr val="3165CA"/>
                </a:solidFill>
                <a:latin typeface="Arial"/>
                <a:ea typeface="Arial"/>
                <a:cs typeface="Arial"/>
                <a:sym typeface="Arial"/>
              </a:rPr>
              <a:t>We share our experiences with others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1" i="1" sz="3600">
              <a:solidFill>
                <a:srgbClr val="3165CA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1" sz="3600">
              <a:solidFill>
                <a:srgbClr val="3165CA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i="1" lang="en-US" sz="3600">
                <a:solidFill>
                  <a:srgbClr val="3165CA"/>
                </a:solidFill>
                <a:latin typeface="Arial"/>
                <a:ea typeface="Arial"/>
                <a:cs typeface="Arial"/>
                <a:sym typeface="Arial"/>
              </a:rPr>
              <a:t>We encourage others to adopt these values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1" i="1" sz="2800">
              <a:solidFill>
                <a:srgbClr val="3165CA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84" name="Shape 4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" name="Shape 485"/>
          <p:cNvSpPr txBox="1"/>
          <p:nvPr>
            <p:ph type="title"/>
          </p:nvPr>
        </p:nvSpPr>
        <p:spPr>
          <a:xfrm>
            <a:off x="457200" y="0"/>
            <a:ext cx="8229600" cy="116204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Community - Outreach</a:t>
            </a:r>
          </a:p>
        </p:txBody>
      </p:sp>
      <p:sp>
        <p:nvSpPr>
          <p:cNvPr id="486" name="Shape 486"/>
          <p:cNvSpPr txBox="1"/>
          <p:nvPr>
            <p:ph idx="2" type="body"/>
          </p:nvPr>
        </p:nvSpPr>
        <p:spPr>
          <a:xfrm>
            <a:off x="420710" y="1162050"/>
            <a:ext cx="8229600" cy="27734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FA1E31"/>
              </a:buClr>
              <a:buSzPct val="25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640"/>
              </a:spcBef>
              <a:spcAft>
                <a:spcPts val="0"/>
              </a:spcAft>
              <a:buClr>
                <a:srgbClr val="FA1E31"/>
              </a:buClr>
              <a:buSzPct val="25000"/>
              <a:buFont typeface="Arial"/>
              <a:buNone/>
            </a:pPr>
            <a:r>
              <a:rPr b="0" i="0" lang="en-US" sz="3200" u="none" cap="none" strike="noStrike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Teams should help their community understand </a:t>
            </a:r>
            <a:r>
              <a:rPr b="0" i="1" lang="en-US" sz="3200" u="none" cap="none" strike="noStrike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FIRST</a:t>
            </a:r>
            <a:r>
              <a:rPr b="0" i="0" lang="en-US" sz="3200" u="none" cap="none" strike="noStrike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, the </a:t>
            </a:r>
            <a:r>
              <a:rPr b="0" i="1" lang="en-US" sz="3200" u="none" cap="none" strike="noStrike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FIRST</a:t>
            </a:r>
            <a:r>
              <a:rPr b="0" i="0" lang="en-US" sz="3200" u="none" cap="none" strike="noStrike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 Tech Challenge, and the team itself. </a:t>
            </a:r>
          </a:p>
          <a:p>
            <a:pPr indent="0" lvl="0" marL="0" marR="0" rtl="0" algn="l">
              <a:spcBef>
                <a:spcPts val="400"/>
              </a:spcBef>
              <a:spcAft>
                <a:spcPts val="0"/>
              </a:spcAft>
              <a:buClr>
                <a:srgbClr val="FA1E31"/>
              </a:buClr>
              <a:buSzPct val="25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7" name="Shape 487"/>
          <p:cNvSpPr txBox="1"/>
          <p:nvPr>
            <p:ph idx="2" type="body"/>
          </p:nvPr>
        </p:nvSpPr>
        <p:spPr>
          <a:xfrm>
            <a:off x="420710" y="3048000"/>
            <a:ext cx="8229600" cy="36088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FA1E31"/>
              </a:buClr>
              <a:buSzPct val="250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00B05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640"/>
              </a:spcBef>
              <a:spcAft>
                <a:spcPts val="0"/>
              </a:spcAft>
              <a:buClr>
                <a:srgbClr val="FA1E31"/>
              </a:buClr>
              <a:buSzPct val="25000"/>
              <a:buFont typeface="Arial"/>
              <a:buNone/>
            </a:pPr>
            <a:r>
              <a:rPr b="0" i="0" lang="en-US" sz="3200" u="none" cap="none" strike="noStrike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Teams should make a collective effort to make </a:t>
            </a:r>
            <a:r>
              <a:rPr b="0" i="1" lang="en-US" sz="3200" u="none" cap="none" strike="noStrike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FIRST</a:t>
            </a:r>
            <a:r>
              <a:rPr b="0" i="0" lang="en-US" sz="3200" u="none" cap="none" strike="noStrike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 known throughout their school and community, and spark others to embrace the culture of </a:t>
            </a:r>
            <a:r>
              <a:rPr b="0" i="1" lang="en-US" sz="3200" u="none" cap="none" strike="noStrike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FIRST.</a:t>
            </a:r>
          </a:p>
        </p:txBody>
      </p:sp>
    </p:spTree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92" name="Shape 4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" name="Shape 493"/>
          <p:cNvSpPr txBox="1"/>
          <p:nvPr>
            <p:ph type="title"/>
          </p:nvPr>
        </p:nvSpPr>
        <p:spPr>
          <a:xfrm>
            <a:off x="457200" y="0"/>
            <a:ext cx="8229600" cy="116204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Community - Spirit</a:t>
            </a:r>
          </a:p>
        </p:txBody>
      </p:sp>
      <p:sp>
        <p:nvSpPr>
          <p:cNvPr id="494" name="Shape 494"/>
          <p:cNvSpPr txBox="1"/>
          <p:nvPr>
            <p:ph idx="2" type="body"/>
          </p:nvPr>
        </p:nvSpPr>
        <p:spPr>
          <a:xfrm>
            <a:off x="228600" y="1524000"/>
            <a:ext cx="8229600" cy="36088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FA1E31"/>
              </a:buClr>
              <a:buSzPct val="250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rgbClr val="00B05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640"/>
              </a:spcBef>
              <a:spcAft>
                <a:spcPts val="0"/>
              </a:spcAft>
              <a:buClr>
                <a:srgbClr val="FA1E31"/>
              </a:buClr>
              <a:buSzPct val="250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rgbClr val="00B05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640"/>
              </a:spcBef>
              <a:spcAft>
                <a:spcPts val="0"/>
              </a:spcAft>
              <a:buClr>
                <a:srgbClr val="FA1E31"/>
              </a:buClr>
              <a:buSzPct val="25000"/>
              <a:buFont typeface="Arial"/>
              <a:buNone/>
            </a:pPr>
            <a:r>
              <a:rPr b="0" i="0" lang="en-US" sz="3200" u="none" cap="none" strike="noStrike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Teams should represent the essence of the </a:t>
            </a:r>
            <a:r>
              <a:rPr b="0" i="1" lang="en-US" sz="3200" u="none" cap="none" strike="noStrike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FIRST</a:t>
            </a:r>
            <a:r>
              <a:rPr b="0" i="0" lang="en-US" sz="3200" u="none" cap="none" strike="noStrike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 Tech Challenge competition through team building, team spirit and enthusiasm!</a:t>
            </a:r>
          </a:p>
        </p:txBody>
      </p:sp>
    </p:spTree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99" name="Shape 4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" name="Shape 500"/>
          <p:cNvSpPr txBox="1"/>
          <p:nvPr>
            <p:ph type="title"/>
          </p:nvPr>
        </p:nvSpPr>
        <p:spPr>
          <a:xfrm>
            <a:off x="457200" y="0"/>
            <a:ext cx="8229600" cy="116204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Community - Engagement </a:t>
            </a:r>
          </a:p>
        </p:txBody>
      </p:sp>
      <p:sp>
        <p:nvSpPr>
          <p:cNvPr id="501" name="Shape 501"/>
          <p:cNvSpPr txBox="1"/>
          <p:nvPr>
            <p:ph idx="2" type="body"/>
          </p:nvPr>
        </p:nvSpPr>
        <p:spPr>
          <a:xfrm>
            <a:off x="228600" y="990600"/>
            <a:ext cx="8229600" cy="31241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FA1E31"/>
              </a:buClr>
              <a:buSzPct val="25000"/>
              <a:buFont typeface="Arial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indent="0" lvl="0" marL="0" marR="0" rtl="0" algn="l">
              <a:spcBef>
                <a:spcPts val="560"/>
              </a:spcBef>
              <a:spcAft>
                <a:spcPts val="0"/>
              </a:spcAft>
              <a:buClr>
                <a:srgbClr val="FA1E31"/>
              </a:buClr>
              <a:buSzPct val="25000"/>
              <a:buFont typeface="Arial"/>
              <a:buNone/>
            </a:pPr>
            <a:r>
              <a:rPr b="0" i="0" lang="en-US" sz="2800" u="none" cap="none" strike="noStrike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Teams should connect with their local STEM community. A true </a:t>
            </a:r>
            <a:r>
              <a:rPr b="0" i="1" lang="en-US" sz="2800" u="none" cap="none" strike="noStrike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FIRST</a:t>
            </a:r>
            <a:r>
              <a:rPr b="0" i="0" lang="en-US" sz="2800" u="none" cap="none" strike="noStrike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 team is more than a sum of its parts, and recognizes that engaging their local STEM community plays an essential part in their success.</a:t>
            </a:r>
          </a:p>
          <a:p>
            <a:pPr indent="0" lvl="0" marL="0" marR="0" rtl="0" algn="l">
              <a:spcBef>
                <a:spcPts val="560"/>
              </a:spcBef>
              <a:spcAft>
                <a:spcPts val="0"/>
              </a:spcAft>
              <a:buClr>
                <a:srgbClr val="FA1E31"/>
              </a:buClr>
              <a:buSzPct val="25000"/>
              <a:buFont typeface="Arial"/>
              <a:buNone/>
            </a:pPr>
            <a:r>
              <a:rPr b="0" i="0" lang="en-US" sz="2800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id="502" name="Shape 502"/>
          <p:cNvSpPr txBox="1"/>
          <p:nvPr>
            <p:ph idx="2" type="body"/>
          </p:nvPr>
        </p:nvSpPr>
        <p:spPr>
          <a:xfrm>
            <a:off x="227527" y="4126607"/>
            <a:ext cx="8229600" cy="25448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FA1E31"/>
              </a:buClr>
              <a:buSzPct val="25000"/>
              <a:buFont typeface="Arial"/>
              <a:buNone/>
            </a:pPr>
            <a:r>
              <a:rPr b="0" i="0" lang="en-US" sz="2800" u="none" cap="none" strike="noStrike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Teams should seek and recruit subject matter experts and explore the opportunities available in the world of STEM. </a:t>
            </a:r>
          </a:p>
          <a:p>
            <a:pPr indent="0" lvl="0" marL="0" marR="0" rtl="0" algn="l">
              <a:spcBef>
                <a:spcPts val="400"/>
              </a:spcBef>
              <a:spcAft>
                <a:spcPts val="0"/>
              </a:spcAft>
              <a:buClr>
                <a:srgbClr val="FA1E31"/>
              </a:buClr>
              <a:buSzPct val="25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07" name="Shape 5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" name="Shape 508"/>
          <p:cNvSpPr txBox="1"/>
          <p:nvPr>
            <p:ph type="title"/>
          </p:nvPr>
        </p:nvSpPr>
        <p:spPr>
          <a:xfrm>
            <a:off x="457200" y="0"/>
            <a:ext cx="8229600" cy="116204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Fun!</a:t>
            </a:r>
          </a:p>
        </p:txBody>
      </p:sp>
      <p:sp>
        <p:nvSpPr>
          <p:cNvPr id="509" name="Shape 509"/>
          <p:cNvSpPr/>
          <p:nvPr/>
        </p:nvSpPr>
        <p:spPr>
          <a:xfrm>
            <a:off x="446689" y="3124200"/>
            <a:ext cx="8686800" cy="19389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i="1" lang="en-US" sz="8000">
                <a:solidFill>
                  <a:srgbClr val="3165CA"/>
                </a:solidFill>
                <a:latin typeface="Arial"/>
                <a:ea typeface="Arial"/>
                <a:cs typeface="Arial"/>
                <a:sym typeface="Arial"/>
              </a:rPr>
              <a:t>We have fun!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sz="4000">
              <a:solidFill>
                <a:srgbClr val="333333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14" name="Shape 5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" name="Shape 515"/>
          <p:cNvSpPr txBox="1"/>
          <p:nvPr>
            <p:ph type="title"/>
          </p:nvPr>
        </p:nvSpPr>
        <p:spPr>
          <a:xfrm>
            <a:off x="457200" y="0"/>
            <a:ext cx="8229600" cy="116204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References</a:t>
            </a:r>
          </a:p>
        </p:txBody>
      </p:sp>
      <p:sp>
        <p:nvSpPr>
          <p:cNvPr id="516" name="Shape 516"/>
          <p:cNvSpPr txBox="1"/>
          <p:nvPr>
            <p:ph idx="2" type="body"/>
          </p:nvPr>
        </p:nvSpPr>
        <p:spPr>
          <a:xfrm>
            <a:off x="228600" y="1295400"/>
            <a:ext cx="8686798" cy="51053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A1E31"/>
              </a:buClr>
              <a:buSzPct val="25000"/>
              <a:buFont typeface="Arial"/>
              <a:buNone/>
            </a:pPr>
            <a:r>
              <a:t/>
            </a:r>
            <a:endParaRPr b="0" i="0" sz="185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Clr>
                <a:srgbClr val="FA1E31"/>
              </a:buClr>
              <a:buSzPct val="25000"/>
              <a:buFont typeface="Arial"/>
              <a:buNone/>
            </a:pPr>
            <a:r>
              <a:t/>
            </a:r>
            <a:endParaRPr b="0" i="0" sz="185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Clr>
                <a:srgbClr val="FA1E31"/>
              </a:buClr>
              <a:buSzPct val="25000"/>
              <a:buFont typeface="Arial"/>
              <a:buNone/>
            </a:pPr>
            <a:r>
              <a:t/>
            </a:r>
            <a:endParaRPr b="0" i="0" sz="185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Clr>
                <a:srgbClr val="FA1E31"/>
              </a:buClr>
              <a:buSzPct val="25000"/>
              <a:buFont typeface="Arial"/>
              <a:buNone/>
            </a:pPr>
            <a:r>
              <a:t/>
            </a:r>
            <a:endParaRPr b="0" i="0" sz="185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Clr>
                <a:srgbClr val="FA1E31"/>
              </a:buClr>
              <a:buSzPct val="25000"/>
              <a:buFont typeface="Arial"/>
              <a:buNone/>
            </a:pPr>
            <a:r>
              <a:t/>
            </a:r>
            <a:endParaRPr b="0" i="0" sz="185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Clr>
                <a:srgbClr val="FA1E31"/>
              </a:buClr>
              <a:buSzPct val="25000"/>
              <a:buFont typeface="Arial"/>
              <a:buNone/>
            </a:pPr>
            <a:r>
              <a:t/>
            </a:r>
            <a:endParaRPr b="0" i="0" sz="185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Clr>
                <a:srgbClr val="FA1E31"/>
              </a:buClr>
              <a:buSzPct val="25000"/>
              <a:buFont typeface="Arial"/>
              <a:buNone/>
            </a:pPr>
            <a:r>
              <a:t/>
            </a:r>
            <a:endParaRPr b="0" i="0" sz="185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Clr>
                <a:srgbClr val="FA1E31"/>
              </a:buClr>
              <a:buSzPct val="25000"/>
              <a:buFont typeface="Arial"/>
              <a:buNone/>
            </a:pPr>
            <a:r>
              <a:t/>
            </a:r>
            <a:endParaRPr b="0" i="0" sz="185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Clr>
                <a:srgbClr val="FA1E31"/>
              </a:buClr>
              <a:buSzPct val="25000"/>
              <a:buFont typeface="Arial"/>
              <a:buNone/>
            </a:pPr>
            <a:r>
              <a:t/>
            </a:r>
            <a:endParaRPr b="0" i="0" sz="185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Clr>
                <a:srgbClr val="FA1E31"/>
              </a:buClr>
              <a:buSzPct val="25000"/>
              <a:buFont typeface="Arial"/>
              <a:buNone/>
            </a:pPr>
            <a:r>
              <a:t/>
            </a:r>
            <a:endParaRPr b="0" i="0" sz="185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Clr>
                <a:srgbClr val="FA1E31"/>
              </a:buClr>
              <a:buSzPct val="25000"/>
              <a:buFont typeface="Arial"/>
              <a:buNone/>
            </a:pPr>
            <a:r>
              <a:t/>
            </a:r>
            <a:endParaRPr b="0" i="0" sz="185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Clr>
                <a:srgbClr val="FA1E31"/>
              </a:buClr>
              <a:buSzPct val="25000"/>
              <a:buFont typeface="Arial"/>
              <a:buNone/>
            </a:pPr>
            <a:r>
              <a:t/>
            </a:r>
            <a:endParaRPr b="0" i="0" sz="185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Clr>
                <a:srgbClr val="FA1E31"/>
              </a:buClr>
              <a:buSzPct val="25000"/>
              <a:buFont typeface="Arial"/>
              <a:buNone/>
            </a:pPr>
            <a:r>
              <a:rPr b="0" i="1" lang="en-US" sz="1850" u="sng" cap="none" strike="noStrik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FIRST </a:t>
            </a:r>
            <a:r>
              <a:rPr b="0" i="0" lang="en-US" sz="1850" u="sng" cap="none" strike="noStrik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Vision and Mission Statement</a:t>
            </a:r>
          </a:p>
          <a:p>
            <a:pPr indent="0" lvl="0" marL="0" marR="0" rtl="0" algn="l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Clr>
                <a:srgbClr val="FA1E31"/>
              </a:buClr>
              <a:buSzPct val="25000"/>
              <a:buFont typeface="Arial"/>
              <a:buNone/>
            </a:pPr>
            <a:r>
              <a:t/>
            </a:r>
            <a:endParaRPr b="0" i="0" sz="185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Clr>
                <a:srgbClr val="FA1E31"/>
              </a:buClr>
              <a:buSzPct val="25000"/>
              <a:buFont typeface="Arial"/>
              <a:buNone/>
            </a:pPr>
            <a:r>
              <a:rPr b="0" i="0" lang="en-US" sz="1850" u="sng" cap="none" strike="noStrik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2017-2018 FIRST® Tech Challenge Game Manual Part 1</a:t>
            </a:r>
          </a:p>
        </p:txBody>
      </p:sp>
      <p:pic>
        <p:nvPicPr>
          <p:cNvPr id="517" name="Shape 517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436508" y="1295400"/>
            <a:ext cx="6270978" cy="368079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89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Shape 390"/>
          <p:cNvSpPr txBox="1"/>
          <p:nvPr>
            <p:ph type="title"/>
          </p:nvPr>
        </p:nvSpPr>
        <p:spPr>
          <a:xfrm>
            <a:off x="457200" y="0"/>
            <a:ext cx="8229600" cy="116204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Kick Off 2017</a:t>
            </a:r>
          </a:p>
        </p:txBody>
      </p:sp>
      <p:sp>
        <p:nvSpPr>
          <p:cNvPr id="391" name="Shape 391"/>
          <p:cNvSpPr txBox="1"/>
          <p:nvPr>
            <p:ph idx="1" type="body"/>
          </p:nvPr>
        </p:nvSpPr>
        <p:spPr>
          <a:xfrm>
            <a:off x="457200" y="1550987"/>
            <a:ext cx="8229600" cy="45751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A1E31"/>
              </a:buClr>
              <a:buSzPct val="1000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FA1E31"/>
              </a:buClr>
              <a:buSzPct val="1000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7000"/>
              </a:lnSpc>
              <a:spcBef>
                <a:spcPts val="715"/>
              </a:spcBef>
              <a:spcAft>
                <a:spcPts val="0"/>
              </a:spcAft>
              <a:buClr>
                <a:srgbClr val="FA1E31"/>
              </a:buClr>
              <a:buSzPct val="25000"/>
              <a:buFont typeface="Arial"/>
              <a:buNone/>
            </a:pPr>
            <a:r>
              <a:rPr b="1" i="1" lang="en-US" sz="44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FIRST </a:t>
            </a:r>
            <a:r>
              <a:rPr b="1" i="0" lang="en-US" sz="44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Tech Challenge </a:t>
            </a:r>
          </a:p>
          <a:p>
            <a:pPr indent="0" lvl="0" marL="0" marR="0" rtl="0" algn="ctr">
              <a:lnSpc>
                <a:spcPct val="107000"/>
              </a:lnSpc>
              <a:spcBef>
                <a:spcPts val="1430"/>
              </a:spcBef>
              <a:spcAft>
                <a:spcPts val="0"/>
              </a:spcAft>
              <a:buClr>
                <a:srgbClr val="FA1E31"/>
              </a:buClr>
              <a:buSzPct val="25000"/>
              <a:buFont typeface="Arial"/>
              <a:buNone/>
            </a:pPr>
            <a:r>
              <a:rPr b="1" i="0" lang="en-US" sz="44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Core Values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1355"/>
              </a:spcBef>
              <a:spcAft>
                <a:spcPts val="0"/>
              </a:spcAft>
              <a:buClr>
                <a:srgbClr val="FA1E31"/>
              </a:buClr>
              <a:buSzPct val="1000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92" name="Shape 39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81000" y="5715000"/>
            <a:ext cx="1447800" cy="1012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97" name="Shape 3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" name="Shape 398"/>
          <p:cNvSpPr txBox="1"/>
          <p:nvPr>
            <p:ph type="title"/>
          </p:nvPr>
        </p:nvSpPr>
        <p:spPr>
          <a:xfrm>
            <a:off x="457200" y="0"/>
            <a:ext cx="8229600" cy="116204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Core Values</a:t>
            </a:r>
          </a:p>
        </p:txBody>
      </p:sp>
      <p:sp>
        <p:nvSpPr>
          <p:cNvPr id="399" name="Shape 399"/>
          <p:cNvSpPr/>
          <p:nvPr/>
        </p:nvSpPr>
        <p:spPr>
          <a:xfrm>
            <a:off x="228600" y="1828800"/>
            <a:ext cx="8686800" cy="3588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i="1" lang="en-US" sz="2800" u="none" cap="none" strike="noStrike">
                <a:solidFill>
                  <a:srgbClr val="3165CA"/>
                </a:solidFill>
                <a:latin typeface="Arial"/>
                <a:ea typeface="Arial"/>
                <a:cs typeface="Arial"/>
                <a:sym typeface="Arial"/>
              </a:rPr>
              <a:t>FIRST</a:t>
            </a:r>
            <a:r>
              <a:rPr b="1" i="0" lang="en-US" sz="2800" u="none" cap="none" strike="noStrike">
                <a:solidFill>
                  <a:srgbClr val="3165CA"/>
                </a:solidFill>
                <a:latin typeface="Arial"/>
                <a:ea typeface="Arial"/>
                <a:cs typeface="Arial"/>
                <a:sym typeface="Arial"/>
              </a:rPr>
              <a:t> Tech Challenge is MORE THAN ROBOTS! While competing, students develop personal and professional skills they will be able to rely on throughout their life. </a:t>
            </a:r>
          </a:p>
          <a:p>
            <a:pPr indent="0" lvl="0" marL="0" marR="0" rtl="0" algn="l">
              <a:spcBef>
                <a:spcPts val="560"/>
              </a:spcBef>
              <a:spcAft>
                <a:spcPts val="0"/>
              </a:spcAft>
              <a:buNone/>
            </a:pPr>
            <a:r>
              <a:t/>
            </a:r>
            <a:endParaRPr b="1" i="0" sz="2800" u="none" cap="none" strike="noStrike">
              <a:solidFill>
                <a:srgbClr val="3165CA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560"/>
              </a:spcBef>
              <a:spcAft>
                <a:spcPts val="0"/>
              </a:spcAft>
              <a:buSzPct val="25000"/>
              <a:buNone/>
            </a:pPr>
            <a:r>
              <a:rPr b="1" i="1" lang="en-US" sz="2800" u="none" cap="none" strike="noStrike">
                <a:solidFill>
                  <a:srgbClr val="3165CA"/>
                </a:solidFill>
                <a:latin typeface="Arial"/>
                <a:ea typeface="Arial"/>
                <a:cs typeface="Arial"/>
                <a:sym typeface="Arial"/>
              </a:rPr>
              <a:t>FIRST</a:t>
            </a:r>
            <a:r>
              <a:rPr b="1" i="0" lang="en-US" sz="2800" u="none" cap="none" strike="noStrike">
                <a:solidFill>
                  <a:srgbClr val="3165CA"/>
                </a:solidFill>
                <a:latin typeface="Arial"/>
                <a:ea typeface="Arial"/>
                <a:cs typeface="Arial"/>
                <a:sym typeface="Arial"/>
              </a:rPr>
              <a:t> asks everyone who participates in </a:t>
            </a:r>
            <a:r>
              <a:rPr b="1" i="1" lang="en-US" sz="2800" u="none" cap="none" strike="noStrike">
                <a:solidFill>
                  <a:srgbClr val="3165CA"/>
                </a:solidFill>
                <a:latin typeface="Arial"/>
                <a:ea typeface="Arial"/>
                <a:cs typeface="Arial"/>
                <a:sym typeface="Arial"/>
              </a:rPr>
              <a:t>FIRST</a:t>
            </a:r>
            <a:r>
              <a:rPr b="1" i="0" lang="en-US" sz="2800" u="none" cap="none" strike="noStrike">
                <a:solidFill>
                  <a:srgbClr val="3165CA"/>
                </a:solidFill>
                <a:latin typeface="Arial"/>
                <a:ea typeface="Arial"/>
                <a:cs typeface="Arial"/>
                <a:sym typeface="Arial"/>
              </a:rPr>
              <a:t> Tech Challenge to uphold the following values</a:t>
            </a: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000" u="none" cap="none" strike="noStrike">
              <a:solidFill>
                <a:srgbClr val="333333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04" name="Shape 4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" name="Shape 405"/>
          <p:cNvSpPr txBox="1"/>
          <p:nvPr>
            <p:ph type="title"/>
          </p:nvPr>
        </p:nvSpPr>
        <p:spPr>
          <a:xfrm>
            <a:off x="457200" y="0"/>
            <a:ext cx="8229600" cy="116204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Integrity </a:t>
            </a:r>
          </a:p>
        </p:txBody>
      </p:sp>
      <p:sp>
        <p:nvSpPr>
          <p:cNvPr id="406" name="Shape 406"/>
          <p:cNvSpPr/>
          <p:nvPr/>
        </p:nvSpPr>
        <p:spPr>
          <a:xfrm>
            <a:off x="228600" y="1447800"/>
            <a:ext cx="8686800" cy="36994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i="1" lang="en-US" sz="2800" u="none" cap="none" strike="noStrike">
                <a:solidFill>
                  <a:srgbClr val="3165CA"/>
                </a:solidFill>
                <a:latin typeface="Arial"/>
                <a:ea typeface="Arial"/>
                <a:cs typeface="Arial"/>
                <a:sym typeface="Arial"/>
              </a:rPr>
              <a:t>We act with integrity</a:t>
            </a:r>
          </a:p>
          <a:p>
            <a:pPr indent="0" lvl="0" marL="0" marR="0" rtl="0" algn="l">
              <a:spcBef>
                <a:spcPts val="560"/>
              </a:spcBef>
              <a:spcAft>
                <a:spcPts val="0"/>
              </a:spcAft>
              <a:buNone/>
            </a:pPr>
            <a:r>
              <a:t/>
            </a:r>
            <a:endParaRPr b="1" i="1" sz="2800" u="none" cap="none" strike="noStrike">
              <a:solidFill>
                <a:srgbClr val="3165CA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560"/>
              </a:spcBef>
              <a:spcAft>
                <a:spcPts val="0"/>
              </a:spcAft>
              <a:buSzPct val="25000"/>
              <a:buNone/>
            </a:pPr>
            <a:r>
              <a:rPr b="1" i="1" lang="en-US" sz="2800" u="none" cap="none" strike="noStrike">
                <a:solidFill>
                  <a:srgbClr val="3165CA"/>
                </a:solidFill>
                <a:latin typeface="Arial"/>
                <a:ea typeface="Arial"/>
                <a:cs typeface="Arial"/>
                <a:sym typeface="Arial"/>
              </a:rPr>
              <a:t>We do the work to get the job done with guidance from our coaches and mentors</a:t>
            </a:r>
          </a:p>
          <a:p>
            <a:pPr indent="0" lvl="0" marL="0" marR="0" rtl="0" algn="l">
              <a:spcBef>
                <a:spcPts val="560"/>
              </a:spcBef>
              <a:spcAft>
                <a:spcPts val="0"/>
              </a:spcAft>
              <a:buNone/>
            </a:pPr>
            <a:r>
              <a:t/>
            </a:r>
            <a:endParaRPr b="1" i="1" sz="2800" u="none" cap="none" strike="noStrike">
              <a:solidFill>
                <a:srgbClr val="3165CA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560"/>
              </a:spcBef>
              <a:spcAft>
                <a:spcPts val="0"/>
              </a:spcAft>
              <a:buSzPct val="25000"/>
              <a:buNone/>
            </a:pPr>
            <a:r>
              <a:rPr b="1" i="1" lang="en-US" sz="2800" u="none" cap="none" strike="noStrike">
                <a:solidFill>
                  <a:srgbClr val="3165CA"/>
                </a:solidFill>
                <a:latin typeface="Arial"/>
                <a:ea typeface="Arial"/>
                <a:cs typeface="Arial"/>
                <a:sym typeface="Arial"/>
              </a:rPr>
              <a:t>What we learn is more important than what we win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333333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1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Shape 412"/>
          <p:cNvSpPr txBox="1"/>
          <p:nvPr>
            <p:ph type="title"/>
          </p:nvPr>
        </p:nvSpPr>
        <p:spPr>
          <a:xfrm>
            <a:off x="457200" y="0"/>
            <a:ext cx="8229600" cy="116204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Integrity</a:t>
            </a:r>
          </a:p>
        </p:txBody>
      </p:sp>
      <p:sp>
        <p:nvSpPr>
          <p:cNvPr id="413" name="Shape 413"/>
          <p:cNvSpPr txBox="1"/>
          <p:nvPr/>
        </p:nvSpPr>
        <p:spPr>
          <a:xfrm>
            <a:off x="685800" y="1600200"/>
            <a:ext cx="8001000" cy="5847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00B05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4" name="Shape 414"/>
          <p:cNvSpPr txBox="1"/>
          <p:nvPr/>
        </p:nvSpPr>
        <p:spPr>
          <a:xfrm>
            <a:off x="457200" y="1447800"/>
            <a:ext cx="8229600" cy="35394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i="1" lang="en-US" sz="280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FIRST</a:t>
            </a:r>
            <a:r>
              <a:rPr lang="en-US" sz="280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 Tech Challenge is foremost an educational program that inspires students to pursue further educational and professional opportunities. This begins with encouraging students to do the work themselves with </a:t>
            </a:r>
            <a:r>
              <a:rPr lang="en-US" sz="2800" u="sng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guidance</a:t>
            </a:r>
            <a:r>
              <a:rPr lang="en-US" sz="280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 from mentors and coaches. The students build self-confidence, knowledge, and life skills by</a:t>
            </a: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prioritizing their learning over competing/winning. </a:t>
            </a:r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19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Shape 420"/>
          <p:cNvSpPr txBox="1"/>
          <p:nvPr>
            <p:ph type="title"/>
          </p:nvPr>
        </p:nvSpPr>
        <p:spPr>
          <a:xfrm>
            <a:off x="457200" y="0"/>
            <a:ext cx="8229600" cy="116204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Teamwork </a:t>
            </a:r>
          </a:p>
        </p:txBody>
      </p:sp>
      <p:sp>
        <p:nvSpPr>
          <p:cNvPr id="421" name="Shape 421"/>
          <p:cNvSpPr/>
          <p:nvPr/>
        </p:nvSpPr>
        <p:spPr>
          <a:xfrm>
            <a:off x="228600" y="1828800"/>
            <a:ext cx="8686800" cy="283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i="1" lang="en-US" sz="3600">
                <a:solidFill>
                  <a:srgbClr val="3165CA"/>
                </a:solidFill>
                <a:latin typeface="Arial"/>
                <a:ea typeface="Arial"/>
                <a:cs typeface="Arial"/>
                <a:sym typeface="Arial"/>
              </a:rPr>
              <a:t>We are a team</a:t>
            </a:r>
          </a:p>
          <a:p>
            <a:pPr indent="0" lvl="0" marL="0" marR="0" rtl="0" algn="l">
              <a:spcBef>
                <a:spcPts val="720"/>
              </a:spcBef>
              <a:spcAft>
                <a:spcPts val="0"/>
              </a:spcAft>
              <a:buClr>
                <a:srgbClr val="FA1E31"/>
              </a:buClr>
              <a:buFont typeface="Arial"/>
              <a:buNone/>
            </a:pPr>
            <a:r>
              <a:t/>
            </a:r>
            <a:endParaRPr b="1" i="1" sz="3600">
              <a:solidFill>
                <a:srgbClr val="3165CA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720"/>
              </a:spcBef>
              <a:spcAft>
                <a:spcPts val="0"/>
              </a:spcAft>
              <a:buSzPct val="25000"/>
              <a:buNone/>
            </a:pPr>
            <a:r>
              <a:rPr b="1" i="1" lang="en-US" sz="3600">
                <a:solidFill>
                  <a:srgbClr val="3165CA"/>
                </a:solidFill>
                <a:latin typeface="Arial"/>
                <a:ea typeface="Arial"/>
                <a:cs typeface="Arial"/>
                <a:sym typeface="Arial"/>
              </a:rPr>
              <a:t>We respect each other in the best spirit of teamwork</a:t>
            </a: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33333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26" name="Shape 4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Shape 427"/>
          <p:cNvSpPr txBox="1"/>
          <p:nvPr>
            <p:ph type="title"/>
          </p:nvPr>
        </p:nvSpPr>
        <p:spPr>
          <a:xfrm>
            <a:off x="457200" y="0"/>
            <a:ext cx="8229600" cy="116204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Teamwork</a:t>
            </a:r>
          </a:p>
        </p:txBody>
      </p:sp>
      <p:sp>
        <p:nvSpPr>
          <p:cNvPr id="428" name="Shape 428"/>
          <p:cNvSpPr txBox="1"/>
          <p:nvPr/>
        </p:nvSpPr>
        <p:spPr>
          <a:xfrm>
            <a:off x="685800" y="1600200"/>
            <a:ext cx="8001000" cy="5847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00B05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9" name="Shape 429"/>
          <p:cNvSpPr txBox="1"/>
          <p:nvPr/>
        </p:nvSpPr>
        <p:spPr>
          <a:xfrm>
            <a:off x="457200" y="1447800"/>
            <a:ext cx="8001000" cy="45243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240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In </a:t>
            </a:r>
            <a:r>
              <a:rPr i="1" lang="en-US" sz="240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FIRST</a:t>
            </a:r>
            <a:r>
              <a:rPr lang="en-US" sz="240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 Tech Challenge, teams work together to overcome obstacles and meet challenges, while learning from, and interacting with their peers and adult Mentors. Students develop a greater appreciation of science and technology and how they might use that knowledge to impact the world around them in a positive manner. Together, they cultivate life skills such as: </a:t>
            </a:r>
            <a:r>
              <a:rPr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Planning, brainstorming, and creative problem-solving </a:t>
            </a: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Research and technical skills </a:t>
            </a: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Collaboration and teamwork </a:t>
            </a: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Appreciation of differences and respect for the ideas and contributions of others </a:t>
            </a:r>
          </a:p>
        </p:txBody>
      </p:sp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34" name="Shape 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" name="Shape 435"/>
          <p:cNvSpPr txBox="1"/>
          <p:nvPr>
            <p:ph type="title"/>
          </p:nvPr>
        </p:nvSpPr>
        <p:spPr>
          <a:xfrm>
            <a:off x="457200" y="0"/>
            <a:ext cx="8229600" cy="116204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Coopertition </a:t>
            </a:r>
          </a:p>
        </p:txBody>
      </p:sp>
      <p:sp>
        <p:nvSpPr>
          <p:cNvPr id="436" name="Shape 436"/>
          <p:cNvSpPr/>
          <p:nvPr/>
        </p:nvSpPr>
        <p:spPr>
          <a:xfrm>
            <a:off x="228600" y="1752600"/>
            <a:ext cx="8686800" cy="33670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i="1" lang="en-US" sz="3200">
                <a:solidFill>
                  <a:srgbClr val="3165CA"/>
                </a:solidFill>
                <a:latin typeface="Arial"/>
                <a:ea typeface="Arial"/>
                <a:cs typeface="Arial"/>
                <a:sym typeface="Arial"/>
              </a:rPr>
              <a:t>We honor the spirit of friendly competition</a:t>
            </a:r>
          </a:p>
          <a:p>
            <a:pPr indent="0" lvl="0" marL="0" marR="0" rtl="0" algn="l">
              <a:spcBef>
                <a:spcPts val="640"/>
              </a:spcBef>
              <a:spcAft>
                <a:spcPts val="0"/>
              </a:spcAft>
              <a:buClr>
                <a:srgbClr val="FA1E31"/>
              </a:buClr>
              <a:buFont typeface="Arial"/>
              <a:buNone/>
            </a:pPr>
            <a:r>
              <a:t/>
            </a:r>
            <a:endParaRPr b="1" i="1" sz="3200">
              <a:solidFill>
                <a:srgbClr val="3165CA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t/>
            </a:r>
            <a:endParaRPr b="1" i="1" sz="3200">
              <a:solidFill>
                <a:srgbClr val="3165CA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640"/>
              </a:spcBef>
              <a:spcAft>
                <a:spcPts val="0"/>
              </a:spcAft>
              <a:buSzPct val="25000"/>
              <a:buNone/>
            </a:pPr>
            <a:r>
              <a:rPr b="1" i="1" lang="en-US" sz="3200">
                <a:solidFill>
                  <a:srgbClr val="3165CA"/>
                </a:solidFill>
                <a:latin typeface="Arial"/>
                <a:ea typeface="Arial"/>
                <a:cs typeface="Arial"/>
                <a:sym typeface="Arial"/>
              </a:rPr>
              <a:t>We behave with courtesy and compassion for others at all times</a:t>
            </a:r>
          </a:p>
          <a:p>
            <a:pPr indent="0" lvl="0" marL="0" marR="0" rtl="0" algn="l">
              <a:spcBef>
                <a:spcPts val="560"/>
              </a:spcBef>
              <a:spcAft>
                <a:spcPts val="0"/>
              </a:spcAft>
              <a:buClr>
                <a:srgbClr val="FA1E31"/>
              </a:buClr>
              <a:buFont typeface="Arial"/>
              <a:buNone/>
            </a:pPr>
            <a:r>
              <a:t/>
            </a:r>
            <a:endParaRPr b="1" i="1" sz="2800">
              <a:solidFill>
                <a:srgbClr val="3165CA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41" name="Shape 4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Shape 442"/>
          <p:cNvSpPr txBox="1"/>
          <p:nvPr>
            <p:ph type="title"/>
          </p:nvPr>
        </p:nvSpPr>
        <p:spPr>
          <a:xfrm>
            <a:off x="457200" y="0"/>
            <a:ext cx="8229600" cy="116204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Coopertition</a:t>
            </a:r>
          </a:p>
        </p:txBody>
      </p:sp>
      <p:sp>
        <p:nvSpPr>
          <p:cNvPr id="443" name="Shape 443"/>
          <p:cNvSpPr txBox="1"/>
          <p:nvPr/>
        </p:nvSpPr>
        <p:spPr>
          <a:xfrm>
            <a:off x="685800" y="1600200"/>
            <a:ext cx="8001000" cy="5847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00B05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4" name="Shape 444"/>
          <p:cNvSpPr txBox="1"/>
          <p:nvPr/>
        </p:nvSpPr>
        <p:spPr>
          <a:xfrm>
            <a:off x="304800" y="1295400"/>
            <a:ext cx="8686800" cy="45243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i="1" lang="en-US" sz="240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Coopertition</a:t>
            </a:r>
            <a:r>
              <a:rPr lang="en-US" sz="240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 produces innovation. 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00B05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240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At </a:t>
            </a:r>
            <a:r>
              <a:rPr i="1" lang="en-US" sz="240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FIRST</a:t>
            </a:r>
            <a:r>
              <a:rPr lang="en-US" sz="240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, </a:t>
            </a:r>
            <a:r>
              <a:rPr i="1" lang="en-US" sz="240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Coopertition</a:t>
            </a:r>
            <a:r>
              <a:rPr lang="en-US" sz="240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 is displaying unqualified kindness and respect in the face of fierce competition. </a:t>
            </a:r>
            <a:r>
              <a:rPr i="1" lang="en-US" sz="240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Coopertition</a:t>
            </a:r>
            <a:r>
              <a:rPr lang="en-US" sz="240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 is founded on the concept and a philosophy that teams can and should help and cooperate with each other even as they compete.</a:t>
            </a:r>
            <a:br>
              <a:rPr lang="en-US" sz="240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n-US" sz="240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i="1" lang="en-US" sz="240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Coopertition</a:t>
            </a:r>
            <a:r>
              <a:rPr lang="en-US" sz="240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 involves learning from teammates. It is teaching teammates. It is learning from Mentors. And it is managing and being managed. </a:t>
            </a:r>
            <a:r>
              <a:rPr i="1" lang="en-US" sz="240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Coopertition</a:t>
            </a:r>
            <a:r>
              <a:rPr lang="en-US" sz="240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 means competing always, but assisting and enabling others when you can.</a:t>
            </a:r>
          </a:p>
        </p:txBody>
      </p:sp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xmlns:r="http://schemas.openxmlformats.org/officeDocument/2006/relationships" name="3_FIRST NEW BRAND">
  <a:themeElements>
    <a:clrScheme name="Custom 3">
      <a:dk1>
        <a:srgbClr val="000000"/>
      </a:dk1>
      <a:lt1>
        <a:srgbClr val="FFFFFF"/>
      </a:lt1>
      <a:dk2>
        <a:srgbClr val="2150A3"/>
      </a:dk2>
      <a:lt2>
        <a:srgbClr val="EEECE1"/>
      </a:lt2>
      <a:accent1>
        <a:srgbClr val="2150A3"/>
      </a:accent1>
      <a:accent2>
        <a:srgbClr val="DD031D"/>
      </a:accent2>
      <a:accent3>
        <a:srgbClr val="95989A"/>
      </a:accent3>
      <a:accent4>
        <a:srgbClr val="DEA21B"/>
      </a:accent4>
      <a:accent5>
        <a:srgbClr val="3E8E86"/>
      </a:accent5>
      <a:accent6>
        <a:srgbClr val="B5001D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FIRST NEW BRAND">
  <a:themeElements>
    <a:clrScheme name="Custom 3">
      <a:dk1>
        <a:srgbClr val="000000"/>
      </a:dk1>
      <a:lt1>
        <a:srgbClr val="FFFFFF"/>
      </a:lt1>
      <a:dk2>
        <a:srgbClr val="2150A3"/>
      </a:dk2>
      <a:lt2>
        <a:srgbClr val="EEECE1"/>
      </a:lt2>
      <a:accent1>
        <a:srgbClr val="2150A3"/>
      </a:accent1>
      <a:accent2>
        <a:srgbClr val="DD031D"/>
      </a:accent2>
      <a:accent3>
        <a:srgbClr val="95989A"/>
      </a:accent3>
      <a:accent4>
        <a:srgbClr val="DEA21B"/>
      </a:accent4>
      <a:accent5>
        <a:srgbClr val="3E8E86"/>
      </a:accent5>
      <a:accent6>
        <a:srgbClr val="B5001D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2_FIRST NEW BRAND">
  <a:themeElements>
    <a:clrScheme name="Custom 3">
      <a:dk1>
        <a:srgbClr val="000000"/>
      </a:dk1>
      <a:lt1>
        <a:srgbClr val="FFFFFF"/>
      </a:lt1>
      <a:dk2>
        <a:srgbClr val="2150A3"/>
      </a:dk2>
      <a:lt2>
        <a:srgbClr val="EEECE1"/>
      </a:lt2>
      <a:accent1>
        <a:srgbClr val="2150A3"/>
      </a:accent1>
      <a:accent2>
        <a:srgbClr val="DD031D"/>
      </a:accent2>
      <a:accent3>
        <a:srgbClr val="95989A"/>
      </a:accent3>
      <a:accent4>
        <a:srgbClr val="DEA21B"/>
      </a:accent4>
      <a:accent5>
        <a:srgbClr val="3E8E86"/>
      </a:accent5>
      <a:accent6>
        <a:srgbClr val="B5001D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1_FIRST NEW BRAND">
  <a:themeElements>
    <a:clrScheme name="Custom 3">
      <a:dk1>
        <a:srgbClr val="000000"/>
      </a:dk1>
      <a:lt1>
        <a:srgbClr val="FFFFFF"/>
      </a:lt1>
      <a:dk2>
        <a:srgbClr val="2150A3"/>
      </a:dk2>
      <a:lt2>
        <a:srgbClr val="EEECE1"/>
      </a:lt2>
      <a:accent1>
        <a:srgbClr val="2150A3"/>
      </a:accent1>
      <a:accent2>
        <a:srgbClr val="DD031D"/>
      </a:accent2>
      <a:accent3>
        <a:srgbClr val="95989A"/>
      </a:accent3>
      <a:accent4>
        <a:srgbClr val="DEA21B"/>
      </a:accent4>
      <a:accent5>
        <a:srgbClr val="3E8E86"/>
      </a:accent5>
      <a:accent6>
        <a:srgbClr val="B5001D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4_FIRST NEW BRAND">
  <a:themeElements>
    <a:clrScheme name="Custom 3">
      <a:dk1>
        <a:srgbClr val="000000"/>
      </a:dk1>
      <a:lt1>
        <a:srgbClr val="FFFFFF"/>
      </a:lt1>
      <a:dk2>
        <a:srgbClr val="2150A3"/>
      </a:dk2>
      <a:lt2>
        <a:srgbClr val="EEECE1"/>
      </a:lt2>
      <a:accent1>
        <a:srgbClr val="2150A3"/>
      </a:accent1>
      <a:accent2>
        <a:srgbClr val="DD031D"/>
      </a:accent2>
      <a:accent3>
        <a:srgbClr val="95989A"/>
      </a:accent3>
      <a:accent4>
        <a:srgbClr val="DEA21B"/>
      </a:accent4>
      <a:accent5>
        <a:srgbClr val="3E8E86"/>
      </a:accent5>
      <a:accent6>
        <a:srgbClr val="B5001D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