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710" r:id="rId3"/>
    <p:sldMasterId id="2147483711" r:id="rId4"/>
    <p:sldMasterId id="2147483712" r:id="rId5"/>
    <p:sldMasterId id="2147483713" r:id="rId6"/>
    <p:sldMasterId id="2147483714" r:id="rId7"/>
    <p:sldMasterId id="2147483715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</p:sldIdLst>
  <p:sldSz cy="6858000" cx="9144000"/>
  <p:notesSz cx="6858000" cy="9144000"/>
  <p:embeddedFontLst>
    <p:embeddedFont>
      <p:font typeface="Helvetica Neue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1.xml"/><Relationship Id="rId22" Type="http://schemas.openxmlformats.org/officeDocument/2006/relationships/slide" Target="slides/slide13.xml"/><Relationship Id="rId21" Type="http://schemas.openxmlformats.org/officeDocument/2006/relationships/slide" Target="slides/slide12.xml"/><Relationship Id="rId24" Type="http://schemas.openxmlformats.org/officeDocument/2006/relationships/slide" Target="slides/slide15.xml"/><Relationship Id="rId23" Type="http://schemas.openxmlformats.org/officeDocument/2006/relationships/slide" Target="slides/slide14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notesMaster" Target="notesMasters/notesMaster1.xml"/><Relationship Id="rId26" Type="http://schemas.openxmlformats.org/officeDocument/2006/relationships/slide" Target="slides/slide17.xml"/><Relationship Id="rId25" Type="http://schemas.openxmlformats.org/officeDocument/2006/relationships/slide" Target="slides/slide16.xml"/><Relationship Id="rId28" Type="http://schemas.openxmlformats.org/officeDocument/2006/relationships/slide" Target="slides/slide19.xml"/><Relationship Id="rId27" Type="http://schemas.openxmlformats.org/officeDocument/2006/relationships/slide" Target="slides/slide18.xml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29" Type="http://schemas.openxmlformats.org/officeDocument/2006/relationships/font" Target="fonts/HelveticaNeue-regular.fntdata"/><Relationship Id="rId7" Type="http://schemas.openxmlformats.org/officeDocument/2006/relationships/slideMaster" Target="slideMasters/slideMaster5.xml"/><Relationship Id="rId8" Type="http://schemas.openxmlformats.org/officeDocument/2006/relationships/slideMaster" Target="slideMasters/slideMaster6.xml"/><Relationship Id="rId31" Type="http://schemas.openxmlformats.org/officeDocument/2006/relationships/font" Target="fonts/HelveticaNeue-italic.fntdata"/><Relationship Id="rId30" Type="http://schemas.openxmlformats.org/officeDocument/2006/relationships/font" Target="fonts/HelveticaNeue-bold.fntdata"/><Relationship Id="rId11" Type="http://schemas.openxmlformats.org/officeDocument/2006/relationships/slide" Target="slides/slide2.xml"/><Relationship Id="rId10" Type="http://schemas.openxmlformats.org/officeDocument/2006/relationships/slide" Target="slides/slide1.xml"/><Relationship Id="rId32" Type="http://schemas.openxmlformats.org/officeDocument/2006/relationships/font" Target="fonts/HelveticaNeue-boldItalic.fntdata"/><Relationship Id="rId13" Type="http://schemas.openxmlformats.org/officeDocument/2006/relationships/slide" Target="slides/slide4.xml"/><Relationship Id="rId12" Type="http://schemas.openxmlformats.org/officeDocument/2006/relationships/slide" Target="slides/slide3.xml"/><Relationship Id="rId15" Type="http://schemas.openxmlformats.org/officeDocument/2006/relationships/slide" Target="slides/slide6.xml"/><Relationship Id="rId14" Type="http://schemas.openxmlformats.org/officeDocument/2006/relationships/slide" Target="slides/slide5.xml"/><Relationship Id="rId17" Type="http://schemas.openxmlformats.org/officeDocument/2006/relationships/slide" Target="slides/slide8.xml"/><Relationship Id="rId16" Type="http://schemas.openxmlformats.org/officeDocument/2006/relationships/slide" Target="slides/slide7.xml"/><Relationship Id="rId19" Type="http://schemas.openxmlformats.org/officeDocument/2006/relationships/slide" Target="slides/slide10.xml"/><Relationship Id="rId18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har char="●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har char="○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har char="■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60"/>
              </a:spcBef>
              <a:spcAft>
                <a:spcPts val="0"/>
              </a:spcAft>
              <a:buChar char="●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60"/>
              </a:spcBef>
              <a:spcAft>
                <a:spcPts val="0"/>
              </a:spcAft>
              <a:buChar char="○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1" name="Shape 3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Shape 38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447" name="Shape 4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Lisa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Shape 44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454" name="Shape 4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Lisa</a:t>
            </a:r>
          </a:p>
        </p:txBody>
      </p:sp>
      <p:sp>
        <p:nvSpPr>
          <p:cNvPr id="455" name="Shape 45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461" name="Shape 4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Brian</a:t>
            </a:r>
          </a:p>
        </p:txBody>
      </p:sp>
      <p:sp>
        <p:nvSpPr>
          <p:cNvPr id="462" name="Shape 46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468" name="Shape 4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Brian</a:t>
            </a:r>
          </a:p>
        </p:txBody>
      </p:sp>
      <p:sp>
        <p:nvSpPr>
          <p:cNvPr id="469" name="Shape 46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Shape 4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475" name="Shape 4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Lisa</a:t>
            </a:r>
          </a:p>
        </p:txBody>
      </p:sp>
      <p:sp>
        <p:nvSpPr>
          <p:cNvPr id="476" name="Shape 47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482" name="Shape 4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Lisa</a:t>
            </a:r>
          </a:p>
        </p:txBody>
      </p:sp>
      <p:sp>
        <p:nvSpPr>
          <p:cNvPr id="483" name="Shape 48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490" name="Shape 4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Brian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Image</a:t>
            </a:r>
          </a:p>
        </p:txBody>
      </p:sp>
      <p:sp>
        <p:nvSpPr>
          <p:cNvPr id="491" name="Shape 49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497" name="Shape 4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Lisa</a:t>
            </a:r>
          </a:p>
        </p:txBody>
      </p:sp>
      <p:sp>
        <p:nvSpPr>
          <p:cNvPr id="498" name="Shape 49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505" name="Shape 5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Brian &amp; Lisa</a:t>
            </a:r>
          </a:p>
        </p:txBody>
      </p:sp>
      <p:sp>
        <p:nvSpPr>
          <p:cNvPr id="506" name="Shape 50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512" name="Shape 5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Brian</a:t>
            </a:r>
          </a:p>
        </p:txBody>
      </p:sp>
      <p:sp>
        <p:nvSpPr>
          <p:cNvPr id="513" name="Shape 51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7" name="Shape 3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Lisa</a:t>
            </a:r>
          </a:p>
        </p:txBody>
      </p:sp>
      <p:sp>
        <p:nvSpPr>
          <p:cNvPr id="388" name="Shape 38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395" name="Shape 3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Brian</a:t>
            </a:r>
          </a:p>
        </p:txBody>
      </p:sp>
      <p:sp>
        <p:nvSpPr>
          <p:cNvPr id="396" name="Shape 39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402" name="Shape 4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Brian</a:t>
            </a:r>
          </a:p>
        </p:txBody>
      </p:sp>
      <p:sp>
        <p:nvSpPr>
          <p:cNvPr id="403" name="Shape 40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409" name="Shape 4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Brian</a:t>
            </a:r>
          </a:p>
        </p:txBody>
      </p:sp>
      <p:sp>
        <p:nvSpPr>
          <p:cNvPr id="410" name="Shape 41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417" name="Shape 4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Lisa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Shape 41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424" name="Shape 4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Lisa</a:t>
            </a:r>
          </a:p>
        </p:txBody>
      </p:sp>
      <p:sp>
        <p:nvSpPr>
          <p:cNvPr id="425" name="Shape 42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432" name="Shape 4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Brian</a:t>
            </a:r>
          </a:p>
        </p:txBody>
      </p:sp>
      <p:sp>
        <p:nvSpPr>
          <p:cNvPr id="433" name="Shape 43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439" name="Shape 4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Brian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Shape 44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jp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.jp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5.jpg"/><Relationship Id="rId3" Type="http://schemas.openxmlformats.org/officeDocument/2006/relationships/image" Target="../media/image6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and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2 Photo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457200" y="1761453"/>
            <a:ext cx="38862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5766458"/>
            <a:ext cx="3886200" cy="383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/>
          <p:nvPr>
            <p:ph idx="3" type="pic"/>
          </p:nvPr>
        </p:nvSpPr>
        <p:spPr>
          <a:xfrm>
            <a:off x="4800600" y="1761453"/>
            <a:ext cx="38862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4" type="body"/>
          </p:nvPr>
        </p:nvSpPr>
        <p:spPr>
          <a:xfrm>
            <a:off x="4800601" y="5766458"/>
            <a:ext cx="3886200" cy="383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Shape 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882775"/>
            <a:ext cx="1530350" cy="11477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1" name="Shape 81"/>
          <p:cNvCxnSpPr/>
          <p:nvPr/>
        </p:nvCxnSpPr>
        <p:spPr>
          <a:xfrm>
            <a:off x="2360613" y="1541462"/>
            <a:ext cx="0" cy="1970086"/>
          </a:xfrm>
          <a:prstGeom prst="straightConnector1">
            <a:avLst/>
          </a:prstGeom>
          <a:noFill/>
          <a:ln cap="flat" cmpd="sng" w="12700">
            <a:solidFill>
              <a:srgbClr val="6E7274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82" name="Shape 82"/>
          <p:cNvSpPr txBox="1"/>
          <p:nvPr>
            <p:ph type="title"/>
          </p:nvPr>
        </p:nvSpPr>
        <p:spPr>
          <a:xfrm>
            <a:off x="2674468" y="1763058"/>
            <a:ext cx="6116917" cy="144929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2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0563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5" name="Shape 85"/>
          <p:cNvGrpSpPr/>
          <p:nvPr/>
        </p:nvGrpSpPr>
        <p:grpSpPr>
          <a:xfrm>
            <a:off x="0" y="6045199"/>
            <a:ext cx="9144000" cy="119062"/>
            <a:chOff x="0" y="1371600"/>
            <a:chExt cx="9067908" cy="276313"/>
          </a:xfrm>
        </p:grpSpPr>
        <p:sp>
          <p:nvSpPr>
            <p:cNvPr id="86" name="Shape 86"/>
            <p:cNvSpPr/>
            <p:nvPr/>
          </p:nvSpPr>
          <p:spPr>
            <a:xfrm>
              <a:off x="0" y="1371600"/>
              <a:ext cx="2266976" cy="276313"/>
            </a:xfrm>
            <a:prstGeom prst="rect">
              <a:avLst/>
            </a:prstGeom>
            <a:solidFill>
              <a:srgbClr val="13973E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Shape 87"/>
            <p:cNvSpPr/>
            <p:nvPr/>
          </p:nvSpPr>
          <p:spPr>
            <a:xfrm>
              <a:off x="2266976" y="1371600"/>
              <a:ext cx="2266976" cy="276313"/>
            </a:xfrm>
            <a:prstGeom prst="rect">
              <a:avLst/>
            </a:prstGeom>
            <a:solidFill>
              <a:srgbClr val="FC001D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>
              <a:off x="4533953" y="1371600"/>
              <a:ext cx="2266976" cy="276313"/>
            </a:xfrm>
            <a:prstGeom prst="rect">
              <a:avLst/>
            </a:prstGeom>
            <a:solidFill>
              <a:srgbClr val="FC552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>
              <a:off x="6800931" y="1371600"/>
              <a:ext cx="2266976" cy="276313"/>
            </a:xfrm>
            <a:prstGeom prst="rect">
              <a:avLst/>
            </a:prstGeom>
            <a:solidFill>
              <a:srgbClr val="118AC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0" name="Shape 90"/>
          <p:cNvSpPr txBox="1"/>
          <p:nvPr>
            <p:ph type="title"/>
          </p:nvPr>
        </p:nvSpPr>
        <p:spPr>
          <a:xfrm>
            <a:off x="722312" y="1975325"/>
            <a:ext cx="7772400" cy="8895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22312" y="2838090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0" i="1" sz="2800" u="none" cap="none" strike="noStrike">
                <a:solidFill>
                  <a:srgbClr val="7F7F7F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and Conten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Shape 94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Header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550665"/>
            <a:ext cx="8229600" cy="4333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0" sz="2400" u="none" cap="none" strike="noStrike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2" type="body"/>
          </p:nvPr>
        </p:nvSpPr>
        <p:spPr>
          <a:xfrm>
            <a:off x="457200" y="1984052"/>
            <a:ext cx="8229600" cy="360882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mparison 1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713115"/>
            <a:ext cx="4038599" cy="4312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2" type="body"/>
          </p:nvPr>
        </p:nvSpPr>
        <p:spPr>
          <a:xfrm>
            <a:off x="4648200" y="1713115"/>
            <a:ext cx="4038599" cy="4312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mparison 2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1694383"/>
            <a:ext cx="4040187" cy="4586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2" type="body"/>
          </p:nvPr>
        </p:nvSpPr>
        <p:spPr>
          <a:xfrm>
            <a:off x="457200" y="2153048"/>
            <a:ext cx="4040187" cy="33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3" type="body"/>
          </p:nvPr>
        </p:nvSpPr>
        <p:spPr>
          <a:xfrm>
            <a:off x="4645025" y="1694383"/>
            <a:ext cx="4041774" cy="4586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4" type="body"/>
          </p:nvPr>
        </p:nvSpPr>
        <p:spPr>
          <a:xfrm>
            <a:off x="4645025" y="2153048"/>
            <a:ext cx="4041774" cy="33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ank Pag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ntent with Captio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3575050" y="1676400"/>
            <a:ext cx="5111750" cy="41465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2" type="body"/>
          </p:nvPr>
        </p:nvSpPr>
        <p:spPr>
          <a:xfrm>
            <a:off x="457200" y="1676400"/>
            <a:ext cx="3008313" cy="41465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Shape 114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arge Photo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Shape 117"/>
          <p:cNvSpPr/>
          <p:nvPr>
            <p:ph idx="2" type="pic"/>
          </p:nvPr>
        </p:nvSpPr>
        <p:spPr>
          <a:xfrm>
            <a:off x="1719218" y="1761447"/>
            <a:ext cx="5607015" cy="40050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1719217" y="5766458"/>
            <a:ext cx="5607017" cy="383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ank Pag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2 Photos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1" name="Shape 121"/>
          <p:cNvSpPr/>
          <p:nvPr>
            <p:ph idx="2" type="pic"/>
          </p:nvPr>
        </p:nvSpPr>
        <p:spPr>
          <a:xfrm>
            <a:off x="457200" y="1761453"/>
            <a:ext cx="38862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5766458"/>
            <a:ext cx="3886200" cy="383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3" name="Shape 123"/>
          <p:cNvSpPr/>
          <p:nvPr>
            <p:ph idx="3" type="pic"/>
          </p:nvPr>
        </p:nvSpPr>
        <p:spPr>
          <a:xfrm>
            <a:off x="4800600" y="1761453"/>
            <a:ext cx="38862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4" type="body"/>
          </p:nvPr>
        </p:nvSpPr>
        <p:spPr>
          <a:xfrm>
            <a:off x="4800601" y="5766458"/>
            <a:ext cx="3886200" cy="383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1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Shape 1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882775"/>
            <a:ext cx="1530350" cy="11477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9" name="Shape 139"/>
          <p:cNvCxnSpPr/>
          <p:nvPr/>
        </p:nvCxnSpPr>
        <p:spPr>
          <a:xfrm>
            <a:off x="2360613" y="1541462"/>
            <a:ext cx="0" cy="1970086"/>
          </a:xfrm>
          <a:prstGeom prst="straightConnector1">
            <a:avLst/>
          </a:prstGeom>
          <a:noFill/>
          <a:ln cap="flat" cmpd="sng" w="12700">
            <a:solidFill>
              <a:srgbClr val="6E7274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40" name="Shape 140"/>
          <p:cNvSpPr txBox="1"/>
          <p:nvPr>
            <p:ph type="title"/>
          </p:nvPr>
        </p:nvSpPr>
        <p:spPr>
          <a:xfrm>
            <a:off x="2674468" y="1763058"/>
            <a:ext cx="6116917" cy="144929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2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Shape 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0563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3" name="Shape 143"/>
          <p:cNvGrpSpPr/>
          <p:nvPr/>
        </p:nvGrpSpPr>
        <p:grpSpPr>
          <a:xfrm>
            <a:off x="0" y="6045199"/>
            <a:ext cx="9144000" cy="119062"/>
            <a:chOff x="0" y="1371600"/>
            <a:chExt cx="9067908" cy="276313"/>
          </a:xfrm>
        </p:grpSpPr>
        <p:sp>
          <p:nvSpPr>
            <p:cNvPr id="144" name="Shape 144"/>
            <p:cNvSpPr/>
            <p:nvPr/>
          </p:nvSpPr>
          <p:spPr>
            <a:xfrm>
              <a:off x="0" y="1371600"/>
              <a:ext cx="2266976" cy="276313"/>
            </a:xfrm>
            <a:prstGeom prst="rect">
              <a:avLst/>
            </a:prstGeom>
            <a:solidFill>
              <a:srgbClr val="13973E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Shape 145"/>
            <p:cNvSpPr/>
            <p:nvPr/>
          </p:nvSpPr>
          <p:spPr>
            <a:xfrm>
              <a:off x="2266976" y="1371600"/>
              <a:ext cx="2266976" cy="276313"/>
            </a:xfrm>
            <a:prstGeom prst="rect">
              <a:avLst/>
            </a:prstGeom>
            <a:solidFill>
              <a:srgbClr val="FC001D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Shape 146"/>
            <p:cNvSpPr/>
            <p:nvPr/>
          </p:nvSpPr>
          <p:spPr>
            <a:xfrm>
              <a:off x="4533953" y="1371600"/>
              <a:ext cx="2266976" cy="276313"/>
            </a:xfrm>
            <a:prstGeom prst="rect">
              <a:avLst/>
            </a:prstGeom>
            <a:solidFill>
              <a:srgbClr val="FC552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Shape 147"/>
            <p:cNvSpPr/>
            <p:nvPr/>
          </p:nvSpPr>
          <p:spPr>
            <a:xfrm>
              <a:off x="6800931" y="1371600"/>
              <a:ext cx="2266976" cy="276313"/>
            </a:xfrm>
            <a:prstGeom prst="rect">
              <a:avLst/>
            </a:prstGeom>
            <a:solidFill>
              <a:srgbClr val="118AC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8" name="Shape 148"/>
          <p:cNvSpPr txBox="1"/>
          <p:nvPr>
            <p:ph type="title"/>
          </p:nvPr>
        </p:nvSpPr>
        <p:spPr>
          <a:xfrm>
            <a:off x="722312" y="1975325"/>
            <a:ext cx="7772400" cy="8895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722312" y="2838090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0" i="1" sz="2800" u="none" cap="none" strike="noStrike">
                <a:solidFill>
                  <a:srgbClr val="7F7F7F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and Conten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2" name="Shape 152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Header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457200" y="1550665"/>
            <a:ext cx="8229600" cy="4333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0" sz="2400" u="none" cap="none" strike="noStrike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6" name="Shape 156"/>
          <p:cNvSpPr txBox="1"/>
          <p:nvPr>
            <p:ph idx="2" type="body"/>
          </p:nvPr>
        </p:nvSpPr>
        <p:spPr>
          <a:xfrm>
            <a:off x="457200" y="1984052"/>
            <a:ext cx="8229600" cy="360882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mparison 1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457200" y="1713115"/>
            <a:ext cx="4038599" cy="4312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0" name="Shape 160"/>
          <p:cNvSpPr txBox="1"/>
          <p:nvPr>
            <p:ph idx="2" type="body"/>
          </p:nvPr>
        </p:nvSpPr>
        <p:spPr>
          <a:xfrm>
            <a:off x="4648200" y="1713115"/>
            <a:ext cx="4038599" cy="4312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mparison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x="457200" y="1694383"/>
            <a:ext cx="4040187" cy="4586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3" name="Shape 163"/>
          <p:cNvSpPr txBox="1"/>
          <p:nvPr>
            <p:ph idx="2" type="body"/>
          </p:nvPr>
        </p:nvSpPr>
        <p:spPr>
          <a:xfrm>
            <a:off x="457200" y="2153048"/>
            <a:ext cx="4040187" cy="33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4" name="Shape 164"/>
          <p:cNvSpPr txBox="1"/>
          <p:nvPr>
            <p:ph idx="3" type="body"/>
          </p:nvPr>
        </p:nvSpPr>
        <p:spPr>
          <a:xfrm>
            <a:off x="4645025" y="1694383"/>
            <a:ext cx="4041774" cy="4586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5" name="Shape 165"/>
          <p:cNvSpPr txBox="1"/>
          <p:nvPr>
            <p:ph idx="4" type="body"/>
          </p:nvPr>
        </p:nvSpPr>
        <p:spPr>
          <a:xfrm>
            <a:off x="4645025" y="2153048"/>
            <a:ext cx="4041774" cy="33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6" name="Shape 166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ank Page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ntent with Caption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x="3575050" y="1676400"/>
            <a:ext cx="5111750" cy="41465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1" name="Shape 171"/>
          <p:cNvSpPr txBox="1"/>
          <p:nvPr>
            <p:ph idx="2" type="body"/>
          </p:nvPr>
        </p:nvSpPr>
        <p:spPr>
          <a:xfrm>
            <a:off x="457200" y="1676400"/>
            <a:ext cx="3008313" cy="41465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2" name="Shape 172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arge Photo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5" name="Shape 175"/>
          <p:cNvSpPr/>
          <p:nvPr>
            <p:ph idx="2" type="pic"/>
          </p:nvPr>
        </p:nvSpPr>
        <p:spPr>
          <a:xfrm>
            <a:off x="1719218" y="1761447"/>
            <a:ext cx="5607015" cy="40050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1719217" y="5766458"/>
            <a:ext cx="5607017" cy="383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550665"/>
            <a:ext cx="8229600" cy="4333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0" sz="2400" u="none" cap="none" strike="noStrike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57200" y="1984052"/>
            <a:ext cx="8229600" cy="360882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2 Photos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9" name="Shape 179"/>
          <p:cNvSpPr/>
          <p:nvPr>
            <p:ph idx="2" type="pic"/>
          </p:nvPr>
        </p:nvSpPr>
        <p:spPr>
          <a:xfrm>
            <a:off x="457200" y="1761453"/>
            <a:ext cx="38862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457200" y="5766458"/>
            <a:ext cx="3886200" cy="383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1" name="Shape 181"/>
          <p:cNvSpPr/>
          <p:nvPr>
            <p:ph idx="3" type="pic"/>
          </p:nvPr>
        </p:nvSpPr>
        <p:spPr>
          <a:xfrm>
            <a:off x="4800600" y="1761453"/>
            <a:ext cx="38862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2" name="Shape 182"/>
          <p:cNvSpPr txBox="1"/>
          <p:nvPr>
            <p:ph idx="4" type="body"/>
          </p:nvPr>
        </p:nvSpPr>
        <p:spPr>
          <a:xfrm>
            <a:off x="4800601" y="5766458"/>
            <a:ext cx="3886200" cy="383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1"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Shape 19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19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882775"/>
            <a:ext cx="1530350" cy="11477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7" name="Shape 197"/>
          <p:cNvCxnSpPr/>
          <p:nvPr/>
        </p:nvCxnSpPr>
        <p:spPr>
          <a:xfrm>
            <a:off x="2360613" y="1541462"/>
            <a:ext cx="0" cy="1970086"/>
          </a:xfrm>
          <a:prstGeom prst="straightConnector1">
            <a:avLst/>
          </a:prstGeom>
          <a:noFill/>
          <a:ln cap="flat" cmpd="sng" w="12700">
            <a:solidFill>
              <a:srgbClr val="6E7274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98" name="Shape 198"/>
          <p:cNvSpPr txBox="1"/>
          <p:nvPr>
            <p:ph type="title"/>
          </p:nvPr>
        </p:nvSpPr>
        <p:spPr>
          <a:xfrm>
            <a:off x="2674468" y="1763058"/>
            <a:ext cx="6116917" cy="144929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2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Shape 2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0563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1" name="Shape 201"/>
          <p:cNvGrpSpPr/>
          <p:nvPr/>
        </p:nvGrpSpPr>
        <p:grpSpPr>
          <a:xfrm>
            <a:off x="0" y="6045199"/>
            <a:ext cx="9144000" cy="119062"/>
            <a:chOff x="0" y="1371600"/>
            <a:chExt cx="9067908" cy="276313"/>
          </a:xfrm>
        </p:grpSpPr>
        <p:sp>
          <p:nvSpPr>
            <p:cNvPr id="202" name="Shape 202"/>
            <p:cNvSpPr/>
            <p:nvPr/>
          </p:nvSpPr>
          <p:spPr>
            <a:xfrm>
              <a:off x="0" y="1371600"/>
              <a:ext cx="2266976" cy="276313"/>
            </a:xfrm>
            <a:prstGeom prst="rect">
              <a:avLst/>
            </a:prstGeom>
            <a:solidFill>
              <a:srgbClr val="13973E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Shape 203"/>
            <p:cNvSpPr/>
            <p:nvPr/>
          </p:nvSpPr>
          <p:spPr>
            <a:xfrm>
              <a:off x="2266976" y="1371600"/>
              <a:ext cx="2266976" cy="276313"/>
            </a:xfrm>
            <a:prstGeom prst="rect">
              <a:avLst/>
            </a:prstGeom>
            <a:solidFill>
              <a:srgbClr val="FC001D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Shape 204"/>
            <p:cNvSpPr/>
            <p:nvPr/>
          </p:nvSpPr>
          <p:spPr>
            <a:xfrm>
              <a:off x="4533953" y="1371600"/>
              <a:ext cx="2266976" cy="276313"/>
            </a:xfrm>
            <a:prstGeom prst="rect">
              <a:avLst/>
            </a:prstGeom>
            <a:solidFill>
              <a:srgbClr val="FC552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Shape 205"/>
            <p:cNvSpPr/>
            <p:nvPr/>
          </p:nvSpPr>
          <p:spPr>
            <a:xfrm>
              <a:off x="6800931" y="1371600"/>
              <a:ext cx="2266976" cy="276313"/>
            </a:xfrm>
            <a:prstGeom prst="rect">
              <a:avLst/>
            </a:prstGeom>
            <a:solidFill>
              <a:srgbClr val="118AC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6" name="Shape 206"/>
          <p:cNvSpPr txBox="1"/>
          <p:nvPr>
            <p:ph type="title"/>
          </p:nvPr>
        </p:nvSpPr>
        <p:spPr>
          <a:xfrm>
            <a:off x="722312" y="1975325"/>
            <a:ext cx="7772400" cy="8895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722312" y="2838090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0" i="1" sz="2800" u="none" cap="none" strike="noStrike">
                <a:solidFill>
                  <a:srgbClr val="7F7F7F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and Content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0" name="Shape 210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Header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457200" y="1550665"/>
            <a:ext cx="8229600" cy="4333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0" sz="2400" u="none" cap="none" strike="noStrike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4" name="Shape 214"/>
          <p:cNvSpPr txBox="1"/>
          <p:nvPr>
            <p:ph idx="2" type="body"/>
          </p:nvPr>
        </p:nvSpPr>
        <p:spPr>
          <a:xfrm>
            <a:off x="457200" y="1984052"/>
            <a:ext cx="8229600" cy="360882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mparison 1"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457200" y="1713115"/>
            <a:ext cx="4038599" cy="4312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8" name="Shape 218"/>
          <p:cNvSpPr txBox="1"/>
          <p:nvPr>
            <p:ph idx="2" type="body"/>
          </p:nvPr>
        </p:nvSpPr>
        <p:spPr>
          <a:xfrm>
            <a:off x="4648200" y="1713115"/>
            <a:ext cx="4038599" cy="4312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mparison 2"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idx="1" type="body"/>
          </p:nvPr>
        </p:nvSpPr>
        <p:spPr>
          <a:xfrm>
            <a:off x="457200" y="1694383"/>
            <a:ext cx="4040187" cy="4586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1" name="Shape 221"/>
          <p:cNvSpPr txBox="1"/>
          <p:nvPr>
            <p:ph idx="2" type="body"/>
          </p:nvPr>
        </p:nvSpPr>
        <p:spPr>
          <a:xfrm>
            <a:off x="457200" y="2153048"/>
            <a:ext cx="4040187" cy="33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2" name="Shape 222"/>
          <p:cNvSpPr txBox="1"/>
          <p:nvPr>
            <p:ph idx="3" type="body"/>
          </p:nvPr>
        </p:nvSpPr>
        <p:spPr>
          <a:xfrm>
            <a:off x="4645025" y="1694383"/>
            <a:ext cx="4041774" cy="4586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3" name="Shape 223"/>
          <p:cNvSpPr txBox="1"/>
          <p:nvPr>
            <p:ph idx="4" type="body"/>
          </p:nvPr>
        </p:nvSpPr>
        <p:spPr>
          <a:xfrm>
            <a:off x="4645025" y="2153048"/>
            <a:ext cx="4041774" cy="33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4" name="Shape 224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ank Page"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ntent with Caption"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idx="1" type="body"/>
          </p:nvPr>
        </p:nvSpPr>
        <p:spPr>
          <a:xfrm>
            <a:off x="3575050" y="1676400"/>
            <a:ext cx="5111750" cy="41465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9" name="Shape 229"/>
          <p:cNvSpPr txBox="1"/>
          <p:nvPr>
            <p:ph idx="2" type="body"/>
          </p:nvPr>
        </p:nvSpPr>
        <p:spPr>
          <a:xfrm>
            <a:off x="457200" y="1676400"/>
            <a:ext cx="3008313" cy="41465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0" name="Shape 230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arge Photo"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3" name="Shape 233"/>
          <p:cNvSpPr/>
          <p:nvPr>
            <p:ph idx="2" type="pic"/>
          </p:nvPr>
        </p:nvSpPr>
        <p:spPr>
          <a:xfrm>
            <a:off x="1719218" y="1761447"/>
            <a:ext cx="5607015" cy="40050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1719217" y="5766458"/>
            <a:ext cx="5607017" cy="383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1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Shape 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882775"/>
            <a:ext cx="1530350" cy="11477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" name="Shape 32"/>
          <p:cNvCxnSpPr/>
          <p:nvPr/>
        </p:nvCxnSpPr>
        <p:spPr>
          <a:xfrm>
            <a:off x="2360613" y="1541462"/>
            <a:ext cx="0" cy="1970086"/>
          </a:xfrm>
          <a:prstGeom prst="straightConnector1">
            <a:avLst/>
          </a:prstGeom>
          <a:noFill/>
          <a:ln cap="flat" cmpd="sng" w="12700">
            <a:solidFill>
              <a:srgbClr val="6E7274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3" name="Shape 33"/>
          <p:cNvSpPr txBox="1"/>
          <p:nvPr>
            <p:ph type="title"/>
          </p:nvPr>
        </p:nvSpPr>
        <p:spPr>
          <a:xfrm>
            <a:off x="2674468" y="1763058"/>
            <a:ext cx="6116917" cy="144929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2 Photos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7" name="Shape 237"/>
          <p:cNvSpPr/>
          <p:nvPr>
            <p:ph idx="2" type="pic"/>
          </p:nvPr>
        </p:nvSpPr>
        <p:spPr>
          <a:xfrm>
            <a:off x="457200" y="1761453"/>
            <a:ext cx="38862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457200" y="5766458"/>
            <a:ext cx="3886200" cy="383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9" name="Shape 239"/>
          <p:cNvSpPr/>
          <p:nvPr>
            <p:ph idx="3" type="pic"/>
          </p:nvPr>
        </p:nvSpPr>
        <p:spPr>
          <a:xfrm>
            <a:off x="4800600" y="1761453"/>
            <a:ext cx="38862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0" name="Shape 240"/>
          <p:cNvSpPr txBox="1"/>
          <p:nvPr>
            <p:ph idx="4" type="body"/>
          </p:nvPr>
        </p:nvSpPr>
        <p:spPr>
          <a:xfrm>
            <a:off x="4800601" y="5766458"/>
            <a:ext cx="3886200" cy="383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1"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Shape 2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Shape 2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882775"/>
            <a:ext cx="1530350" cy="11477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5" name="Shape 255"/>
          <p:cNvCxnSpPr/>
          <p:nvPr/>
        </p:nvCxnSpPr>
        <p:spPr>
          <a:xfrm>
            <a:off x="2360613" y="1541462"/>
            <a:ext cx="0" cy="1970086"/>
          </a:xfrm>
          <a:prstGeom prst="straightConnector1">
            <a:avLst/>
          </a:prstGeom>
          <a:noFill/>
          <a:ln cap="flat" cmpd="sng" w="12700">
            <a:solidFill>
              <a:srgbClr val="6E7274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56" name="Shape 256"/>
          <p:cNvSpPr txBox="1"/>
          <p:nvPr>
            <p:ph type="title"/>
          </p:nvPr>
        </p:nvSpPr>
        <p:spPr>
          <a:xfrm>
            <a:off x="2674468" y="1763058"/>
            <a:ext cx="6116917" cy="144929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2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Shape 2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0563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9" name="Shape 259"/>
          <p:cNvGrpSpPr/>
          <p:nvPr/>
        </p:nvGrpSpPr>
        <p:grpSpPr>
          <a:xfrm>
            <a:off x="0" y="6045199"/>
            <a:ext cx="9144000" cy="119062"/>
            <a:chOff x="0" y="1371600"/>
            <a:chExt cx="9067908" cy="276313"/>
          </a:xfrm>
        </p:grpSpPr>
        <p:sp>
          <p:nvSpPr>
            <p:cNvPr id="260" name="Shape 260"/>
            <p:cNvSpPr/>
            <p:nvPr/>
          </p:nvSpPr>
          <p:spPr>
            <a:xfrm>
              <a:off x="0" y="1371600"/>
              <a:ext cx="2266976" cy="276313"/>
            </a:xfrm>
            <a:prstGeom prst="rect">
              <a:avLst/>
            </a:prstGeom>
            <a:solidFill>
              <a:srgbClr val="13973E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Shape 261"/>
            <p:cNvSpPr/>
            <p:nvPr/>
          </p:nvSpPr>
          <p:spPr>
            <a:xfrm>
              <a:off x="2266976" y="1371600"/>
              <a:ext cx="2266976" cy="276313"/>
            </a:xfrm>
            <a:prstGeom prst="rect">
              <a:avLst/>
            </a:prstGeom>
            <a:solidFill>
              <a:srgbClr val="FC001D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Shape 262"/>
            <p:cNvSpPr/>
            <p:nvPr/>
          </p:nvSpPr>
          <p:spPr>
            <a:xfrm>
              <a:off x="4533953" y="1371600"/>
              <a:ext cx="2266976" cy="276313"/>
            </a:xfrm>
            <a:prstGeom prst="rect">
              <a:avLst/>
            </a:prstGeom>
            <a:solidFill>
              <a:srgbClr val="FC552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Shape 263"/>
            <p:cNvSpPr/>
            <p:nvPr/>
          </p:nvSpPr>
          <p:spPr>
            <a:xfrm>
              <a:off x="6800931" y="1371600"/>
              <a:ext cx="2266976" cy="276313"/>
            </a:xfrm>
            <a:prstGeom prst="rect">
              <a:avLst/>
            </a:prstGeom>
            <a:solidFill>
              <a:srgbClr val="118AC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4" name="Shape 264"/>
          <p:cNvSpPr txBox="1"/>
          <p:nvPr>
            <p:ph type="title"/>
          </p:nvPr>
        </p:nvSpPr>
        <p:spPr>
          <a:xfrm>
            <a:off x="722312" y="1975325"/>
            <a:ext cx="7772400" cy="8895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722312" y="2838090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0" i="1" sz="2800" u="none" cap="none" strike="noStrike">
                <a:solidFill>
                  <a:srgbClr val="7F7F7F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and Content"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idx="1" type="body"/>
          </p:nvPr>
        </p:nvSpPr>
        <p:spPr>
          <a:xfrm>
            <a:off x="457200" y="1550665"/>
            <a:ext cx="8229600" cy="45754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8" name="Shape 268"/>
          <p:cNvSpPr txBox="1"/>
          <p:nvPr>
            <p:ph type="title"/>
          </p:nvPr>
        </p:nvSpPr>
        <p:spPr>
          <a:xfrm>
            <a:off x="457200" y="0"/>
            <a:ext cx="8229600" cy="1161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Header"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457200" y="1550665"/>
            <a:ext cx="8229600" cy="4333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0" sz="2400" u="none" cap="none" strike="noStrike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2" name="Shape 272"/>
          <p:cNvSpPr txBox="1"/>
          <p:nvPr>
            <p:ph idx="2" type="body"/>
          </p:nvPr>
        </p:nvSpPr>
        <p:spPr>
          <a:xfrm>
            <a:off x="457200" y="1984052"/>
            <a:ext cx="8229600" cy="360882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mparison 1"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457200" y="1713115"/>
            <a:ext cx="4038599" cy="4312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6" name="Shape 276"/>
          <p:cNvSpPr txBox="1"/>
          <p:nvPr>
            <p:ph idx="2" type="body"/>
          </p:nvPr>
        </p:nvSpPr>
        <p:spPr>
          <a:xfrm>
            <a:off x="4648200" y="1713115"/>
            <a:ext cx="4038599" cy="4312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mparison 2"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idx="1" type="body"/>
          </p:nvPr>
        </p:nvSpPr>
        <p:spPr>
          <a:xfrm>
            <a:off x="457200" y="1694383"/>
            <a:ext cx="4040187" cy="4586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9" name="Shape 279"/>
          <p:cNvSpPr txBox="1"/>
          <p:nvPr>
            <p:ph idx="2" type="body"/>
          </p:nvPr>
        </p:nvSpPr>
        <p:spPr>
          <a:xfrm>
            <a:off x="457200" y="2153048"/>
            <a:ext cx="4040187" cy="33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0" name="Shape 280"/>
          <p:cNvSpPr txBox="1"/>
          <p:nvPr>
            <p:ph idx="3" type="body"/>
          </p:nvPr>
        </p:nvSpPr>
        <p:spPr>
          <a:xfrm>
            <a:off x="4645025" y="1694383"/>
            <a:ext cx="4041774" cy="4586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1" name="Shape 281"/>
          <p:cNvSpPr txBox="1"/>
          <p:nvPr>
            <p:ph idx="4" type="body"/>
          </p:nvPr>
        </p:nvSpPr>
        <p:spPr>
          <a:xfrm>
            <a:off x="4645025" y="2153048"/>
            <a:ext cx="4041774" cy="33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2" name="Shape 282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ank Page"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ntent with Caption"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idx="1" type="body"/>
          </p:nvPr>
        </p:nvSpPr>
        <p:spPr>
          <a:xfrm>
            <a:off x="3575050" y="1676400"/>
            <a:ext cx="5111750" cy="41465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7" name="Shape 287"/>
          <p:cNvSpPr txBox="1"/>
          <p:nvPr>
            <p:ph idx="2" type="body"/>
          </p:nvPr>
        </p:nvSpPr>
        <p:spPr>
          <a:xfrm>
            <a:off x="457200" y="1676400"/>
            <a:ext cx="3008313" cy="41465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8" name="Shape 288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arge Photo"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1" name="Shape 291"/>
          <p:cNvSpPr/>
          <p:nvPr>
            <p:ph idx="2" type="pic"/>
          </p:nvPr>
        </p:nvSpPr>
        <p:spPr>
          <a:xfrm>
            <a:off x="1719218" y="1761447"/>
            <a:ext cx="5607015" cy="40050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2" name="Shape 292"/>
          <p:cNvSpPr txBox="1"/>
          <p:nvPr>
            <p:ph idx="1" type="body"/>
          </p:nvPr>
        </p:nvSpPr>
        <p:spPr>
          <a:xfrm>
            <a:off x="1719217" y="5766458"/>
            <a:ext cx="5607017" cy="383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2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Shape 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0563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6" name="Shape 36"/>
          <p:cNvGrpSpPr/>
          <p:nvPr/>
        </p:nvGrpSpPr>
        <p:grpSpPr>
          <a:xfrm>
            <a:off x="0" y="6045199"/>
            <a:ext cx="9144000" cy="119062"/>
            <a:chOff x="0" y="1371600"/>
            <a:chExt cx="9067908" cy="276313"/>
          </a:xfrm>
        </p:grpSpPr>
        <p:sp>
          <p:nvSpPr>
            <p:cNvPr id="37" name="Shape 37"/>
            <p:cNvSpPr/>
            <p:nvPr/>
          </p:nvSpPr>
          <p:spPr>
            <a:xfrm>
              <a:off x="0" y="1371600"/>
              <a:ext cx="2266976" cy="276313"/>
            </a:xfrm>
            <a:prstGeom prst="rect">
              <a:avLst/>
            </a:prstGeom>
            <a:solidFill>
              <a:srgbClr val="13973E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>
              <a:off x="2266976" y="1371600"/>
              <a:ext cx="2266976" cy="276313"/>
            </a:xfrm>
            <a:prstGeom prst="rect">
              <a:avLst/>
            </a:prstGeom>
            <a:solidFill>
              <a:srgbClr val="FC001D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>
              <a:off x="4533953" y="1371600"/>
              <a:ext cx="2266976" cy="276313"/>
            </a:xfrm>
            <a:prstGeom prst="rect">
              <a:avLst/>
            </a:prstGeom>
            <a:solidFill>
              <a:srgbClr val="FC552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>
              <a:off x="6800931" y="1371600"/>
              <a:ext cx="2266976" cy="276313"/>
            </a:xfrm>
            <a:prstGeom prst="rect">
              <a:avLst/>
            </a:prstGeom>
            <a:solidFill>
              <a:srgbClr val="118AC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" name="Shape 41"/>
          <p:cNvSpPr txBox="1"/>
          <p:nvPr>
            <p:ph type="title"/>
          </p:nvPr>
        </p:nvSpPr>
        <p:spPr>
          <a:xfrm>
            <a:off x="722312" y="1975325"/>
            <a:ext cx="7772400" cy="8895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722312" y="2838090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0" i="1" sz="2800" u="none" cap="none" strike="noStrike">
                <a:solidFill>
                  <a:srgbClr val="7F7F7F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2 Photos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5" name="Shape 295"/>
          <p:cNvSpPr/>
          <p:nvPr>
            <p:ph idx="2" type="pic"/>
          </p:nvPr>
        </p:nvSpPr>
        <p:spPr>
          <a:xfrm>
            <a:off x="457200" y="1761453"/>
            <a:ext cx="38862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457200" y="5766458"/>
            <a:ext cx="3886200" cy="383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7" name="Shape 297"/>
          <p:cNvSpPr/>
          <p:nvPr>
            <p:ph idx="3" type="pic"/>
          </p:nvPr>
        </p:nvSpPr>
        <p:spPr>
          <a:xfrm>
            <a:off x="4800600" y="1761453"/>
            <a:ext cx="38862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8" name="Shape 298"/>
          <p:cNvSpPr txBox="1"/>
          <p:nvPr>
            <p:ph idx="4" type="body"/>
          </p:nvPr>
        </p:nvSpPr>
        <p:spPr>
          <a:xfrm>
            <a:off x="4800601" y="5766458"/>
            <a:ext cx="3886200" cy="383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1"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" name="Shape 3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Shape 3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882775"/>
            <a:ext cx="1530350" cy="11477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8" name="Shape 308"/>
          <p:cNvCxnSpPr/>
          <p:nvPr/>
        </p:nvCxnSpPr>
        <p:spPr>
          <a:xfrm>
            <a:off x="2360613" y="1541462"/>
            <a:ext cx="0" cy="1970086"/>
          </a:xfrm>
          <a:prstGeom prst="straightConnector1">
            <a:avLst/>
          </a:prstGeom>
          <a:noFill/>
          <a:ln cap="flat" cmpd="sng" w="12700">
            <a:solidFill>
              <a:srgbClr val="BFBFBF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09" name="Shape 309"/>
          <p:cNvSpPr txBox="1"/>
          <p:nvPr>
            <p:ph type="title"/>
          </p:nvPr>
        </p:nvSpPr>
        <p:spPr>
          <a:xfrm>
            <a:off x="2674468" y="1763058"/>
            <a:ext cx="6116917" cy="144929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2" name="Shape 312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3" name="Shape 313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4" name="Shape 314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5" name="Shape 315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8" name="Shape 3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9" name="Shape 319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0" name="Shape 320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1" name="Shape 321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4" name="Shape 324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5" name="Shape 325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6" name="Shape 326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7" name="Shape 327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0" name="Shape 330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1" name="Shape 331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2" name="Shape 33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3" name="Shape 333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4" name="Shape 334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7" name="Shape 337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8" name="Shape 338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9" name="Shape 339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0" name="Shape 340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1" name="Shape 341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2" name="Shape 342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3" name="Shape 343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6" name="Shape 346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7" name="Shape 347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8" name="Shape 348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1" name="Shape 351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2" name="Shape 352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5" name="Shape 355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6" name="Shape 35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7" name="Shape 357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8" name="Shape 358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9" name="Shape 359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mparison 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57200" y="1713115"/>
            <a:ext cx="4038599" cy="4312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648200" y="1713115"/>
            <a:ext cx="4038599" cy="4312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2" name="Shape 362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3" name="Shape 363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4" name="Shape 36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5" name="Shape 365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6" name="Shape 366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9" name="Shape 369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0" name="Shape 37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1" name="Shape 371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2" name="Shape 372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5" name="Shape 375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6" name="Shape 376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7" name="Shape 377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8" name="Shape 378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mparison 2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694383"/>
            <a:ext cx="4040187" cy="4586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457200" y="2153048"/>
            <a:ext cx="4040187" cy="33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3" type="body"/>
          </p:nvPr>
        </p:nvSpPr>
        <p:spPr>
          <a:xfrm>
            <a:off x="4645025" y="1694383"/>
            <a:ext cx="4041774" cy="4586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4" type="body"/>
          </p:nvPr>
        </p:nvSpPr>
        <p:spPr>
          <a:xfrm>
            <a:off x="4645025" y="2153048"/>
            <a:ext cx="4041774" cy="33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ntent with 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x="3575050" y="1676400"/>
            <a:ext cx="5111750" cy="41465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457200" y="1676400"/>
            <a:ext cx="3008313" cy="41465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arge Photo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/>
          <p:nvPr>
            <p:ph idx="2" type="pic"/>
          </p:nvPr>
        </p:nvSpPr>
        <p:spPr>
          <a:xfrm>
            <a:off x="1719218" y="1761447"/>
            <a:ext cx="5607015" cy="40050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1719217" y="5766458"/>
            <a:ext cx="5607017" cy="383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8.xml"/><Relationship Id="rId13" Type="http://schemas.openxmlformats.org/officeDocument/2006/relationships/theme" Target="../theme/theme5.xml"/><Relationship Id="rId12" Type="http://schemas.openxmlformats.org/officeDocument/2006/relationships/slideLayout" Target="../slideLayouts/slideLayout20.xml"/><Relationship Id="rId1" Type="http://schemas.openxmlformats.org/officeDocument/2006/relationships/image" Target="../media/image2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8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30.xml"/><Relationship Id="rId1" Type="http://schemas.openxmlformats.org/officeDocument/2006/relationships/image" Target="../media/image2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5.xml"/><Relationship Id="rId8" Type="http://schemas.openxmlformats.org/officeDocument/2006/relationships/slideLayout" Target="../slideLayouts/slideLayout26.xml"/></Relationships>
</file>

<file path=ppt/slideMasters/_rels/slideMaster4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8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40.xml"/><Relationship Id="rId1" Type="http://schemas.openxmlformats.org/officeDocument/2006/relationships/image" Target="../media/image2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6.xml"/></Relationships>
</file>

<file path=ppt/slideMasters/_rels/slideMaster5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8.xml"/><Relationship Id="rId13" Type="http://schemas.openxmlformats.org/officeDocument/2006/relationships/theme" Target="../theme/theme7.xml"/><Relationship Id="rId12" Type="http://schemas.openxmlformats.org/officeDocument/2006/relationships/slideLayout" Target="../slideLayouts/slideLayout50.xml"/><Relationship Id="rId1" Type="http://schemas.openxmlformats.org/officeDocument/2006/relationships/image" Target="../media/image2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6.xml"/></Relationships>
</file>

<file path=ppt/slideMasters/_rels/slideMaster6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2.xml"/><Relationship Id="rId3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5.xml"/><Relationship Id="rId6" Type="http://schemas.openxmlformats.org/officeDocument/2006/relationships/slideLayout" Target="../slideLayouts/slideLayout56.xml"/><Relationship Id="rId7" Type="http://schemas.openxmlformats.org/officeDocument/2006/relationships/slideLayout" Target="../slideLayouts/slideLayout57.xml"/><Relationship Id="rId8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13715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Shape 11"/>
          <p:cNvGrpSpPr/>
          <p:nvPr/>
        </p:nvGrpSpPr>
        <p:grpSpPr>
          <a:xfrm>
            <a:off x="0" y="1162049"/>
            <a:ext cx="9144000" cy="114299"/>
            <a:chOff x="0" y="1371600"/>
            <a:chExt cx="9067908" cy="276313"/>
          </a:xfrm>
        </p:grpSpPr>
        <p:sp>
          <p:nvSpPr>
            <p:cNvPr id="12" name="Shape 12"/>
            <p:cNvSpPr/>
            <p:nvPr/>
          </p:nvSpPr>
          <p:spPr>
            <a:xfrm>
              <a:off x="0" y="1371600"/>
              <a:ext cx="2266976" cy="276313"/>
            </a:xfrm>
            <a:prstGeom prst="rect">
              <a:avLst/>
            </a:prstGeom>
            <a:solidFill>
              <a:srgbClr val="13973E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2266976" y="1371600"/>
              <a:ext cx="2266976" cy="276313"/>
            </a:xfrm>
            <a:prstGeom prst="rect">
              <a:avLst/>
            </a:prstGeom>
            <a:solidFill>
              <a:srgbClr val="FC001D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4533953" y="1371600"/>
              <a:ext cx="2266976" cy="276313"/>
            </a:xfrm>
            <a:prstGeom prst="rect">
              <a:avLst/>
            </a:prstGeom>
            <a:solidFill>
              <a:srgbClr val="FC552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6800931" y="1371600"/>
              <a:ext cx="2266976" cy="276313"/>
            </a:xfrm>
            <a:prstGeom prst="rect">
              <a:avLst/>
            </a:prstGeom>
            <a:solidFill>
              <a:srgbClr val="118AC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Shape 16"/>
          <p:cNvSpPr txBox="1"/>
          <p:nvPr/>
        </p:nvSpPr>
        <p:spPr>
          <a:xfrm>
            <a:off x="8620125" y="6369050"/>
            <a:ext cx="609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fld id="{00000000-1234-1234-1234-123412341234}" type="slidenum">
              <a:rPr b="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id="17" name="Shape 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3700" y="6110287"/>
            <a:ext cx="8348663" cy="56673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550987"/>
            <a:ext cx="8229600" cy="45751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ransition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Shape 6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13715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9" name="Shape 69"/>
          <p:cNvGrpSpPr/>
          <p:nvPr/>
        </p:nvGrpSpPr>
        <p:grpSpPr>
          <a:xfrm>
            <a:off x="0" y="1162049"/>
            <a:ext cx="9144000" cy="114299"/>
            <a:chOff x="0" y="1371600"/>
            <a:chExt cx="9067908" cy="276313"/>
          </a:xfrm>
        </p:grpSpPr>
        <p:sp>
          <p:nvSpPr>
            <p:cNvPr id="70" name="Shape 70"/>
            <p:cNvSpPr/>
            <p:nvPr/>
          </p:nvSpPr>
          <p:spPr>
            <a:xfrm>
              <a:off x="0" y="1371600"/>
              <a:ext cx="2266976" cy="276313"/>
            </a:xfrm>
            <a:prstGeom prst="rect">
              <a:avLst/>
            </a:prstGeom>
            <a:solidFill>
              <a:srgbClr val="13973E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/>
            <p:nvPr/>
          </p:nvSpPr>
          <p:spPr>
            <a:xfrm>
              <a:off x="2266976" y="1371600"/>
              <a:ext cx="2266976" cy="276313"/>
            </a:xfrm>
            <a:prstGeom prst="rect">
              <a:avLst/>
            </a:prstGeom>
            <a:solidFill>
              <a:srgbClr val="FC001D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4533953" y="1371600"/>
              <a:ext cx="2266976" cy="276313"/>
            </a:xfrm>
            <a:prstGeom prst="rect">
              <a:avLst/>
            </a:prstGeom>
            <a:solidFill>
              <a:srgbClr val="FC552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>
              <a:off x="6800931" y="1371600"/>
              <a:ext cx="2266976" cy="276313"/>
            </a:xfrm>
            <a:prstGeom prst="rect">
              <a:avLst/>
            </a:prstGeom>
            <a:solidFill>
              <a:srgbClr val="118AC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4" name="Shape 74"/>
          <p:cNvSpPr txBox="1"/>
          <p:nvPr/>
        </p:nvSpPr>
        <p:spPr>
          <a:xfrm>
            <a:off x="8620125" y="6369050"/>
            <a:ext cx="609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fld id="{00000000-1234-1234-1234-123412341234}" type="slidenum">
              <a:rPr lang="en-US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id="75" name="Shape 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3700" y="6110287"/>
            <a:ext cx="8348663" cy="566736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550987"/>
            <a:ext cx="8229600" cy="45751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ransition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Shape 12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13715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7" name="Shape 127"/>
          <p:cNvGrpSpPr/>
          <p:nvPr/>
        </p:nvGrpSpPr>
        <p:grpSpPr>
          <a:xfrm>
            <a:off x="0" y="1162049"/>
            <a:ext cx="9144000" cy="114299"/>
            <a:chOff x="0" y="1371600"/>
            <a:chExt cx="9067908" cy="276313"/>
          </a:xfrm>
        </p:grpSpPr>
        <p:sp>
          <p:nvSpPr>
            <p:cNvPr id="128" name="Shape 128"/>
            <p:cNvSpPr/>
            <p:nvPr/>
          </p:nvSpPr>
          <p:spPr>
            <a:xfrm>
              <a:off x="0" y="1371600"/>
              <a:ext cx="2266976" cy="276313"/>
            </a:xfrm>
            <a:prstGeom prst="rect">
              <a:avLst/>
            </a:prstGeom>
            <a:solidFill>
              <a:srgbClr val="13973E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Shape 129"/>
            <p:cNvSpPr/>
            <p:nvPr/>
          </p:nvSpPr>
          <p:spPr>
            <a:xfrm>
              <a:off x="2266976" y="1371600"/>
              <a:ext cx="2266976" cy="276313"/>
            </a:xfrm>
            <a:prstGeom prst="rect">
              <a:avLst/>
            </a:prstGeom>
            <a:solidFill>
              <a:srgbClr val="FC001D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4533953" y="1371600"/>
              <a:ext cx="2266976" cy="276313"/>
            </a:xfrm>
            <a:prstGeom prst="rect">
              <a:avLst/>
            </a:prstGeom>
            <a:solidFill>
              <a:srgbClr val="FC552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6800931" y="1371600"/>
              <a:ext cx="2266976" cy="276313"/>
            </a:xfrm>
            <a:prstGeom prst="rect">
              <a:avLst/>
            </a:prstGeom>
            <a:solidFill>
              <a:srgbClr val="118AC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2" name="Shape 132"/>
          <p:cNvSpPr txBox="1"/>
          <p:nvPr/>
        </p:nvSpPr>
        <p:spPr>
          <a:xfrm>
            <a:off x="8620125" y="6369050"/>
            <a:ext cx="609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fld id="{00000000-1234-1234-1234-123412341234}" type="slidenum">
              <a:rPr lang="en-US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3700" y="6110287"/>
            <a:ext cx="8348663" cy="566736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550987"/>
            <a:ext cx="8229600" cy="45751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ransition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Shape 18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13715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5" name="Shape 185"/>
          <p:cNvGrpSpPr/>
          <p:nvPr/>
        </p:nvGrpSpPr>
        <p:grpSpPr>
          <a:xfrm>
            <a:off x="0" y="1162049"/>
            <a:ext cx="9144000" cy="114299"/>
            <a:chOff x="0" y="1371600"/>
            <a:chExt cx="9067908" cy="276313"/>
          </a:xfrm>
        </p:grpSpPr>
        <p:sp>
          <p:nvSpPr>
            <p:cNvPr id="186" name="Shape 186"/>
            <p:cNvSpPr/>
            <p:nvPr/>
          </p:nvSpPr>
          <p:spPr>
            <a:xfrm>
              <a:off x="0" y="1371600"/>
              <a:ext cx="2266976" cy="276313"/>
            </a:xfrm>
            <a:prstGeom prst="rect">
              <a:avLst/>
            </a:prstGeom>
            <a:solidFill>
              <a:srgbClr val="13973E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Shape 187"/>
            <p:cNvSpPr/>
            <p:nvPr/>
          </p:nvSpPr>
          <p:spPr>
            <a:xfrm>
              <a:off x="2266976" y="1371600"/>
              <a:ext cx="2266976" cy="276313"/>
            </a:xfrm>
            <a:prstGeom prst="rect">
              <a:avLst/>
            </a:prstGeom>
            <a:solidFill>
              <a:srgbClr val="FC001D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Shape 188"/>
            <p:cNvSpPr/>
            <p:nvPr/>
          </p:nvSpPr>
          <p:spPr>
            <a:xfrm>
              <a:off x="4533953" y="1371600"/>
              <a:ext cx="2266976" cy="276313"/>
            </a:xfrm>
            <a:prstGeom prst="rect">
              <a:avLst/>
            </a:prstGeom>
            <a:solidFill>
              <a:srgbClr val="FC552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Shape 189"/>
            <p:cNvSpPr/>
            <p:nvPr/>
          </p:nvSpPr>
          <p:spPr>
            <a:xfrm>
              <a:off x="6800931" y="1371600"/>
              <a:ext cx="2266976" cy="276313"/>
            </a:xfrm>
            <a:prstGeom prst="rect">
              <a:avLst/>
            </a:prstGeom>
            <a:solidFill>
              <a:srgbClr val="118AC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0" name="Shape 190"/>
          <p:cNvSpPr txBox="1"/>
          <p:nvPr/>
        </p:nvSpPr>
        <p:spPr>
          <a:xfrm>
            <a:off x="8620125" y="6369050"/>
            <a:ext cx="609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fld id="{00000000-1234-1234-1234-123412341234}" type="slidenum">
              <a:rPr lang="en-US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id="191" name="Shape 1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3700" y="6110287"/>
            <a:ext cx="8348663" cy="566736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Shape 192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457200" y="1550987"/>
            <a:ext cx="8229600" cy="45751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ransition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Shape 24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13715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3" name="Shape 243"/>
          <p:cNvGrpSpPr/>
          <p:nvPr/>
        </p:nvGrpSpPr>
        <p:grpSpPr>
          <a:xfrm>
            <a:off x="0" y="1162049"/>
            <a:ext cx="9144000" cy="114299"/>
            <a:chOff x="0" y="1371600"/>
            <a:chExt cx="9067908" cy="276313"/>
          </a:xfrm>
        </p:grpSpPr>
        <p:sp>
          <p:nvSpPr>
            <p:cNvPr id="244" name="Shape 244"/>
            <p:cNvSpPr/>
            <p:nvPr/>
          </p:nvSpPr>
          <p:spPr>
            <a:xfrm>
              <a:off x="0" y="1371600"/>
              <a:ext cx="2266976" cy="276313"/>
            </a:xfrm>
            <a:prstGeom prst="rect">
              <a:avLst/>
            </a:prstGeom>
            <a:solidFill>
              <a:srgbClr val="13973E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Shape 245"/>
            <p:cNvSpPr/>
            <p:nvPr/>
          </p:nvSpPr>
          <p:spPr>
            <a:xfrm>
              <a:off x="2266976" y="1371600"/>
              <a:ext cx="2266976" cy="276313"/>
            </a:xfrm>
            <a:prstGeom prst="rect">
              <a:avLst/>
            </a:prstGeom>
            <a:solidFill>
              <a:srgbClr val="FC001D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Shape 246"/>
            <p:cNvSpPr/>
            <p:nvPr/>
          </p:nvSpPr>
          <p:spPr>
            <a:xfrm>
              <a:off x="4533953" y="1371600"/>
              <a:ext cx="2266976" cy="276313"/>
            </a:xfrm>
            <a:prstGeom prst="rect">
              <a:avLst/>
            </a:prstGeom>
            <a:solidFill>
              <a:srgbClr val="FC552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Shape 247"/>
            <p:cNvSpPr/>
            <p:nvPr/>
          </p:nvSpPr>
          <p:spPr>
            <a:xfrm>
              <a:off x="6800931" y="1371600"/>
              <a:ext cx="2266976" cy="276313"/>
            </a:xfrm>
            <a:prstGeom prst="rect">
              <a:avLst/>
            </a:prstGeom>
            <a:solidFill>
              <a:srgbClr val="118AC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8" name="Shape 248"/>
          <p:cNvSpPr txBox="1"/>
          <p:nvPr/>
        </p:nvSpPr>
        <p:spPr>
          <a:xfrm>
            <a:off x="8620125" y="6369050"/>
            <a:ext cx="609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fld id="{00000000-1234-1234-1234-123412341234}" type="slidenum">
              <a:rPr lang="en-US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id="249" name="Shape 24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3700" y="6110287"/>
            <a:ext cx="8348663" cy="566736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Shape 250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1" name="Shape 251"/>
          <p:cNvSpPr txBox="1"/>
          <p:nvPr>
            <p:ph idx="1" type="body"/>
          </p:nvPr>
        </p:nvSpPr>
        <p:spPr>
          <a:xfrm>
            <a:off x="457200" y="1550987"/>
            <a:ext cx="8229600" cy="45751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2" name="Shape 30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3" name="Shape 303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4" name="Shape 304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ww.firstinspires.org/about/vision-and-mission" TargetMode="External"/><Relationship Id="rId4" Type="http://schemas.openxmlformats.org/officeDocument/2006/relationships/hyperlink" Target="https://www.firstinspires.org/about/vision-and-mission" TargetMode="External"/><Relationship Id="rId5" Type="http://schemas.openxmlformats.org/officeDocument/2006/relationships/hyperlink" Target="https://www.firstinspires.org/sites/default/files/uploads/resource_library/ftc/2017-2018/game-manual-part-1.pdf" TargetMode="External"/><Relationship Id="rId6" Type="http://schemas.openxmlformats.org/officeDocument/2006/relationships/image" Target="../media/image8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/>
          <p:nvPr>
            <p:ph type="title"/>
          </p:nvPr>
        </p:nvSpPr>
        <p:spPr>
          <a:xfrm>
            <a:off x="2667000" y="1752600"/>
            <a:ext cx="6116638" cy="14493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Long Island</a:t>
            </a:r>
            <a:b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Presented by School-Business Partnerships </a:t>
            </a:r>
            <a:b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of Long Island, Inc.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Gracious Professionalism </a:t>
            </a:r>
          </a:p>
        </p:txBody>
      </p:sp>
      <p:sp>
        <p:nvSpPr>
          <p:cNvPr id="451" name="Shape 451"/>
          <p:cNvSpPr/>
          <p:nvPr/>
        </p:nvSpPr>
        <p:spPr>
          <a:xfrm>
            <a:off x="228600" y="2514600"/>
            <a:ext cx="8686800" cy="1508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3600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rPr>
              <a:t>We display Gracious Professionalism in everything we do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rgbClr val="33333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Gracious Professionalism</a:t>
            </a:r>
          </a:p>
        </p:txBody>
      </p:sp>
      <p:sp>
        <p:nvSpPr>
          <p:cNvPr id="458" name="Shape 458"/>
          <p:cNvSpPr txBox="1"/>
          <p:nvPr/>
        </p:nvSpPr>
        <p:spPr>
          <a:xfrm flipH="1">
            <a:off x="457199" y="1524000"/>
            <a:ext cx="7848597" cy="44012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Gracious Professionalism is not clearly defined for a reason. It has different meanings to everyone. Some possible meanings of Gracious Professionalism include: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Gracious attitudes and behaviors are win-win.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Gracious folks respect others and let that respect show in their actions.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Gracious Professionals make valued contributions in a way that is pleasing to others and to themselves.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Gracious Professionalism</a:t>
            </a:r>
          </a:p>
        </p:txBody>
      </p:sp>
      <p:sp>
        <p:nvSpPr>
          <p:cNvPr id="465" name="Shape 465"/>
          <p:cNvSpPr txBox="1"/>
          <p:nvPr/>
        </p:nvSpPr>
        <p:spPr>
          <a:xfrm>
            <a:off x="457200" y="1371600"/>
            <a:ext cx="8229600" cy="44012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i="1"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  <a:r>
              <a:rPr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, Gracious Professionalism teaches teams and student participants: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80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Learn to be strong competitors, but also treat one another with respect and kindness in the process.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Avoid leaving anyone feeling as if they are excluded or unappreciated.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• Knowledge, pride and empathy should be comfortably and genuinely blended.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Gracious Professionalism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685800" y="1600200"/>
            <a:ext cx="8001000" cy="40318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“In the end, Gracious Professionalism is part of everyday life. When professionals use their knowledge in a gracious manner and individuals act with integrity and sensitivity, everyone wins, and society benefits.”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- Dr. Woodie Flowers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Community </a:t>
            </a:r>
          </a:p>
        </p:txBody>
      </p:sp>
      <p:sp>
        <p:nvSpPr>
          <p:cNvPr id="479" name="Shape 479"/>
          <p:cNvSpPr/>
          <p:nvPr/>
        </p:nvSpPr>
        <p:spPr>
          <a:xfrm>
            <a:off x="457200" y="1828800"/>
            <a:ext cx="8686800" cy="3293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3600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rPr>
              <a:t>We share our experiences with others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1" sz="3600">
              <a:solidFill>
                <a:srgbClr val="3165C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3600">
              <a:solidFill>
                <a:srgbClr val="3165C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3600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rPr>
              <a:t>We encourage others to adopt these values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1" sz="2800">
              <a:solidFill>
                <a:srgbClr val="3165C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Community - Outreach</a:t>
            </a:r>
          </a:p>
        </p:txBody>
      </p:sp>
      <p:sp>
        <p:nvSpPr>
          <p:cNvPr id="486" name="Shape 486"/>
          <p:cNvSpPr txBox="1"/>
          <p:nvPr>
            <p:ph idx="2" type="body"/>
          </p:nvPr>
        </p:nvSpPr>
        <p:spPr>
          <a:xfrm>
            <a:off x="420710" y="1162050"/>
            <a:ext cx="8229600" cy="27734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Teams should help their community understand </a:t>
            </a:r>
            <a:r>
              <a:rPr b="0" i="1" lang="en-US" sz="32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  <a:r>
              <a:rPr b="0" i="0" lang="en-US" sz="32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, the </a:t>
            </a:r>
            <a:r>
              <a:rPr b="0" i="1" lang="en-US" sz="32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  <a:r>
              <a:rPr b="0" i="0" lang="en-US" sz="32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Tech Challenge, and the team itself. 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Shape 487"/>
          <p:cNvSpPr txBox="1"/>
          <p:nvPr>
            <p:ph idx="2" type="body"/>
          </p:nvPr>
        </p:nvSpPr>
        <p:spPr>
          <a:xfrm>
            <a:off x="420710" y="3048000"/>
            <a:ext cx="8229600" cy="36088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Teams should make a collective effort to make </a:t>
            </a:r>
            <a:r>
              <a:rPr b="0" i="1" lang="en-US" sz="32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  <a:r>
              <a:rPr b="0" i="0" lang="en-US" sz="32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known throughout their school and community, and spark others to embrace the culture of </a:t>
            </a:r>
            <a:r>
              <a:rPr b="0" i="1" lang="en-US" sz="32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FIRST.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Community - Spirit</a:t>
            </a:r>
          </a:p>
        </p:txBody>
      </p:sp>
      <p:sp>
        <p:nvSpPr>
          <p:cNvPr id="494" name="Shape 494"/>
          <p:cNvSpPr txBox="1"/>
          <p:nvPr>
            <p:ph idx="2" type="body"/>
          </p:nvPr>
        </p:nvSpPr>
        <p:spPr>
          <a:xfrm>
            <a:off x="228600" y="1524000"/>
            <a:ext cx="8229600" cy="36088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Teams should represent the essence of the </a:t>
            </a:r>
            <a:r>
              <a:rPr b="0" i="1" lang="en-US" sz="32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  <a:r>
              <a:rPr b="0" i="0" lang="en-US" sz="32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Tech Challenge competition through team building, team spirit and enthusiasm!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Community - Engagement </a:t>
            </a:r>
          </a:p>
        </p:txBody>
      </p:sp>
      <p:sp>
        <p:nvSpPr>
          <p:cNvPr id="501" name="Shape 501"/>
          <p:cNvSpPr txBox="1"/>
          <p:nvPr>
            <p:ph idx="2" type="body"/>
          </p:nvPr>
        </p:nvSpPr>
        <p:spPr>
          <a:xfrm>
            <a:off x="228600" y="990600"/>
            <a:ext cx="8229600" cy="3124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Teams should connect with their local STEM community. A true </a:t>
            </a:r>
            <a:r>
              <a:rPr b="0" i="1" lang="en-US" sz="28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  <a:r>
              <a:rPr b="0" i="0" lang="en-US" sz="28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team is more than a sum of its parts, and recognizes that engaging their local STEM community plays an essential part in their success.</a:t>
            </a: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502" name="Shape 502"/>
          <p:cNvSpPr txBox="1"/>
          <p:nvPr>
            <p:ph idx="2" type="body"/>
          </p:nvPr>
        </p:nvSpPr>
        <p:spPr>
          <a:xfrm>
            <a:off x="227527" y="4126607"/>
            <a:ext cx="8229600" cy="2544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Teams should seek and recruit subject matter experts and explore the opportunities available in the world of STEM. 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Fun!</a:t>
            </a:r>
          </a:p>
        </p:txBody>
      </p:sp>
      <p:sp>
        <p:nvSpPr>
          <p:cNvPr id="509" name="Shape 509"/>
          <p:cNvSpPr/>
          <p:nvPr/>
        </p:nvSpPr>
        <p:spPr>
          <a:xfrm>
            <a:off x="446689" y="3124200"/>
            <a:ext cx="8686800" cy="1938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8000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rPr>
              <a:t>We have fun!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4000">
              <a:solidFill>
                <a:srgbClr val="33333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References</a:t>
            </a:r>
          </a:p>
        </p:txBody>
      </p:sp>
      <p:sp>
        <p:nvSpPr>
          <p:cNvPr id="516" name="Shape 516"/>
          <p:cNvSpPr txBox="1"/>
          <p:nvPr>
            <p:ph idx="2" type="body"/>
          </p:nvPr>
        </p:nvSpPr>
        <p:spPr>
          <a:xfrm>
            <a:off x="228600" y="1295400"/>
            <a:ext cx="8686798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t/>
            </a:r>
            <a:endParaRPr b="0" i="0" sz="18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t/>
            </a:r>
            <a:endParaRPr b="0" i="0" sz="18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t/>
            </a:r>
            <a:endParaRPr b="0" i="0" sz="18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t/>
            </a:r>
            <a:endParaRPr b="0" i="0" sz="18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t/>
            </a:r>
            <a:endParaRPr b="0" i="0" sz="18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t/>
            </a:r>
            <a:endParaRPr b="0" i="0" sz="18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t/>
            </a:r>
            <a:endParaRPr b="0" i="0" sz="18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t/>
            </a:r>
            <a:endParaRPr b="0" i="0" sz="18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t/>
            </a:r>
            <a:endParaRPr b="0" i="0" sz="18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t/>
            </a:r>
            <a:endParaRPr b="0" i="0" sz="18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t/>
            </a:r>
            <a:endParaRPr b="0" i="0" sz="18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t/>
            </a:r>
            <a:endParaRPr b="0" i="0" sz="18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rPr b="0" i="1" lang="en-US" sz="185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FIRST </a:t>
            </a:r>
            <a:r>
              <a:rPr b="0" i="0" lang="en-US" sz="185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Vision and Mission Statement</a:t>
            </a:r>
          </a:p>
          <a:p>
            <a:pPr indent="0" lvl="0" marL="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t/>
            </a:r>
            <a:endParaRPr b="0" i="0" sz="18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rPr b="0" i="0" lang="en-US" sz="185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2017-2018 FIRST® Tech Challenge Game Manual Part 1</a:t>
            </a:r>
          </a:p>
        </p:txBody>
      </p:sp>
      <p:pic>
        <p:nvPicPr>
          <p:cNvPr id="517" name="Shape 51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436508" y="1295400"/>
            <a:ext cx="6270978" cy="36807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Kick Off 2017</a:t>
            </a:r>
          </a:p>
        </p:txBody>
      </p:sp>
      <p:sp>
        <p:nvSpPr>
          <p:cNvPr id="391" name="Shape 391"/>
          <p:cNvSpPr txBox="1"/>
          <p:nvPr>
            <p:ph idx="1" type="body"/>
          </p:nvPr>
        </p:nvSpPr>
        <p:spPr>
          <a:xfrm>
            <a:off x="457200" y="1550987"/>
            <a:ext cx="8229600" cy="4575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715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rPr b="1" i="1" lang="en-US" sz="4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FIRST </a:t>
            </a:r>
            <a:r>
              <a:rPr b="1" i="0" lang="en-US" sz="4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Tech Challenge </a:t>
            </a:r>
          </a:p>
          <a:p>
            <a:pPr indent="0" lvl="0" marL="0" marR="0" rtl="0" algn="ctr">
              <a:lnSpc>
                <a:spcPct val="107000"/>
              </a:lnSpc>
              <a:spcBef>
                <a:spcPts val="1430"/>
              </a:spcBef>
              <a:spcAft>
                <a:spcPts val="0"/>
              </a:spcAft>
              <a:buClr>
                <a:srgbClr val="FA1E31"/>
              </a:buClr>
              <a:buSzPct val="25000"/>
              <a:buFont typeface="Arial"/>
              <a:buNone/>
            </a:pPr>
            <a:r>
              <a:rPr b="1" i="0" lang="en-US" sz="4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Core Values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355"/>
              </a:spcBef>
              <a:spcAft>
                <a:spcPts val="0"/>
              </a:spcAft>
              <a:buClr>
                <a:srgbClr val="FA1E3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2" name="Shape 3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5715000"/>
            <a:ext cx="1447800" cy="101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Core Values</a:t>
            </a:r>
          </a:p>
        </p:txBody>
      </p:sp>
      <p:sp>
        <p:nvSpPr>
          <p:cNvPr id="399" name="Shape 399"/>
          <p:cNvSpPr/>
          <p:nvPr/>
        </p:nvSpPr>
        <p:spPr>
          <a:xfrm>
            <a:off x="228600" y="1828800"/>
            <a:ext cx="8686800" cy="3588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2800" u="none" cap="none" strike="noStrike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  <a:r>
              <a:rPr b="1" i="0" lang="en-US" sz="2800" u="none" cap="none" strike="noStrike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rPr>
              <a:t> Tech Challenge is MORE THAN ROBOTS! While competing, students develop personal and professional skills they will be able to rely on throughout their life. </a:t>
            </a: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b="1" i="0" sz="2800" u="none" cap="none" strike="noStrike">
              <a:solidFill>
                <a:srgbClr val="3165C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SzPct val="25000"/>
              <a:buNone/>
            </a:pPr>
            <a:r>
              <a:rPr b="1" i="1" lang="en-US" sz="2800" u="none" cap="none" strike="noStrike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  <a:r>
              <a:rPr b="1" i="0" lang="en-US" sz="2800" u="none" cap="none" strike="noStrike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rPr>
              <a:t> asks everyone who participates in </a:t>
            </a:r>
            <a:r>
              <a:rPr b="1" i="1" lang="en-US" sz="2800" u="none" cap="none" strike="noStrike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  <a:r>
              <a:rPr b="1" i="0" lang="en-US" sz="2800" u="none" cap="none" strike="noStrike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rPr>
              <a:t> Tech Challenge to uphold the following values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33333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Integrity </a:t>
            </a:r>
          </a:p>
        </p:txBody>
      </p:sp>
      <p:sp>
        <p:nvSpPr>
          <p:cNvPr id="406" name="Shape 406"/>
          <p:cNvSpPr/>
          <p:nvPr/>
        </p:nvSpPr>
        <p:spPr>
          <a:xfrm>
            <a:off x="228600" y="1447800"/>
            <a:ext cx="8686800" cy="36994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2800" u="none" cap="none" strike="noStrike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rPr>
              <a:t>We act with integrity</a:t>
            </a: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b="1" i="1" sz="2800" u="none" cap="none" strike="noStrike">
              <a:solidFill>
                <a:srgbClr val="3165C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SzPct val="25000"/>
              <a:buNone/>
            </a:pPr>
            <a:r>
              <a:rPr b="1" i="1" lang="en-US" sz="2800" u="none" cap="none" strike="noStrike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rPr>
              <a:t>We do the work to get the job done with guidance from our coaches and mentors</a:t>
            </a: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b="1" i="1" sz="2800" u="none" cap="none" strike="noStrike">
              <a:solidFill>
                <a:srgbClr val="3165C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SzPct val="25000"/>
              <a:buNone/>
            </a:pPr>
            <a:r>
              <a:rPr b="1" i="1" lang="en-US" sz="2800" u="none" cap="none" strike="noStrike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rPr>
              <a:t>What we learn is more important than what we win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33333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Integrity</a:t>
            </a:r>
          </a:p>
        </p:txBody>
      </p:sp>
      <p:sp>
        <p:nvSpPr>
          <p:cNvPr id="413" name="Shape 413"/>
          <p:cNvSpPr txBox="1"/>
          <p:nvPr/>
        </p:nvSpPr>
        <p:spPr>
          <a:xfrm>
            <a:off x="685800" y="1600200"/>
            <a:ext cx="8001000" cy="584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Shape 414"/>
          <p:cNvSpPr txBox="1"/>
          <p:nvPr/>
        </p:nvSpPr>
        <p:spPr>
          <a:xfrm>
            <a:off x="457200" y="1447800"/>
            <a:ext cx="8229600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  <a:r>
              <a:rPr lang="en-US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Tech Challenge is foremost an educational program that inspires students to pursue further educational and professional opportunities. This begins with encouraging students to do the work themselves with </a:t>
            </a:r>
            <a:r>
              <a:rPr lang="en-US" sz="2800" u="sng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guidance</a:t>
            </a:r>
            <a:r>
              <a:rPr lang="en-US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from mentors and coaches. The students build self-confidence, knowledge, and life skills by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prioritizing their learning over competing/winning. 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Teamwork </a:t>
            </a:r>
          </a:p>
        </p:txBody>
      </p:sp>
      <p:sp>
        <p:nvSpPr>
          <p:cNvPr id="421" name="Shape 421"/>
          <p:cNvSpPr/>
          <p:nvPr/>
        </p:nvSpPr>
        <p:spPr>
          <a:xfrm>
            <a:off x="228600" y="1828800"/>
            <a:ext cx="8686800" cy="28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3600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rPr>
              <a:t>We are a team</a:t>
            </a:r>
          </a:p>
          <a:p>
            <a:pPr indent="0" lvl="0" marL="0" marR="0" rtl="0" algn="l">
              <a:spcBef>
                <a:spcPts val="72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</a:pPr>
            <a:r>
              <a:t/>
            </a:r>
            <a:endParaRPr b="1" i="1" sz="3600">
              <a:solidFill>
                <a:srgbClr val="3165C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720"/>
              </a:spcBef>
              <a:spcAft>
                <a:spcPts val="0"/>
              </a:spcAft>
              <a:buSzPct val="25000"/>
              <a:buNone/>
            </a:pPr>
            <a:r>
              <a:rPr b="1" i="1" lang="en-US" sz="3600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rPr>
              <a:t>We respect each other in the best spirit of teamwork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33333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Teamwork</a:t>
            </a:r>
          </a:p>
        </p:txBody>
      </p:sp>
      <p:sp>
        <p:nvSpPr>
          <p:cNvPr id="428" name="Shape 428"/>
          <p:cNvSpPr txBox="1"/>
          <p:nvPr/>
        </p:nvSpPr>
        <p:spPr>
          <a:xfrm>
            <a:off x="685800" y="1600200"/>
            <a:ext cx="8001000" cy="584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Shape 429"/>
          <p:cNvSpPr txBox="1"/>
          <p:nvPr/>
        </p:nvSpPr>
        <p:spPr>
          <a:xfrm>
            <a:off x="457200" y="1447800"/>
            <a:ext cx="8001000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i="1"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  <a:r>
              <a:rPr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Tech Challenge, teams work together to overcome obstacles and meet challenges, while learning from, and interacting with their peers and adult Mentors. Students develop a greater appreciation of science and technology and how they might use that knowledge to impact the world around them in a positive manner. Together, they cultivate life skills such as: 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Planning, brainstorming, and creative problem-solving 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and technical skills 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Collaboration and teamwork 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Appreciation of differences and respect for the ideas and contributions of others 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Coopertition </a:t>
            </a:r>
          </a:p>
        </p:txBody>
      </p:sp>
      <p:sp>
        <p:nvSpPr>
          <p:cNvPr id="436" name="Shape 436"/>
          <p:cNvSpPr/>
          <p:nvPr/>
        </p:nvSpPr>
        <p:spPr>
          <a:xfrm>
            <a:off x="228600" y="1752600"/>
            <a:ext cx="8686800" cy="33670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3200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rPr>
              <a:t>We honor the spirit of friendly competition</a:t>
            </a: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</a:pPr>
            <a:r>
              <a:t/>
            </a:r>
            <a:endParaRPr b="1" i="1" sz="3200">
              <a:solidFill>
                <a:srgbClr val="3165C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i="1" sz="3200">
              <a:solidFill>
                <a:srgbClr val="3165C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b="1" i="1" lang="en-US" sz="3200">
                <a:solidFill>
                  <a:srgbClr val="3165CA"/>
                </a:solidFill>
                <a:latin typeface="Arial"/>
                <a:ea typeface="Arial"/>
                <a:cs typeface="Arial"/>
                <a:sym typeface="Arial"/>
              </a:rPr>
              <a:t>We behave with courtesy and compassion for others at all times</a:t>
            </a: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rgbClr val="FA1E31"/>
              </a:buClr>
              <a:buFont typeface="Arial"/>
              <a:buNone/>
            </a:pPr>
            <a:r>
              <a:t/>
            </a:r>
            <a:endParaRPr b="1" i="1" sz="2800">
              <a:solidFill>
                <a:srgbClr val="3165C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/>
          <p:nvPr>
            <p:ph type="title"/>
          </p:nvPr>
        </p:nvSpPr>
        <p:spPr>
          <a:xfrm>
            <a:off x="457200" y="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Coopertition</a:t>
            </a:r>
          </a:p>
        </p:txBody>
      </p:sp>
      <p:sp>
        <p:nvSpPr>
          <p:cNvPr id="443" name="Shape 443"/>
          <p:cNvSpPr txBox="1"/>
          <p:nvPr/>
        </p:nvSpPr>
        <p:spPr>
          <a:xfrm>
            <a:off x="685800" y="1600200"/>
            <a:ext cx="8001000" cy="584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Shape 444"/>
          <p:cNvSpPr txBox="1"/>
          <p:nvPr/>
        </p:nvSpPr>
        <p:spPr>
          <a:xfrm>
            <a:off x="304800" y="1295400"/>
            <a:ext cx="8686800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Coopertition</a:t>
            </a:r>
            <a:r>
              <a:rPr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 produces innovation.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At </a:t>
            </a:r>
            <a:r>
              <a:rPr i="1"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  <a:r>
              <a:rPr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, </a:t>
            </a:r>
            <a:r>
              <a:rPr i="1"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Coopertition</a:t>
            </a:r>
            <a:r>
              <a:rPr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 is displaying unqualified kindness and respect in the face of fierce competition. </a:t>
            </a:r>
            <a:r>
              <a:rPr i="1"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Coopertition</a:t>
            </a:r>
            <a:r>
              <a:rPr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 is founded on the concept and a philosophy that teams can and should help and cooperate with each other even as they compete.</a:t>
            </a:r>
            <a:br>
              <a:rPr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1"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Coopertition</a:t>
            </a:r>
            <a:r>
              <a:rPr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 involves learning from teammates. It is teaching teammates. It is learning from Mentors. And it is managing and being managed. </a:t>
            </a:r>
            <a:r>
              <a:rPr i="1"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Coopertition</a:t>
            </a:r>
            <a:r>
              <a:rPr lang="en-US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 means competing always, but assisting and enabling others when you can.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3_FIRST NEW BRAND">
  <a:themeElements>
    <a:clrScheme name="Custom 3">
      <a:dk1>
        <a:srgbClr val="000000"/>
      </a:dk1>
      <a:lt1>
        <a:srgbClr val="FFFFFF"/>
      </a:lt1>
      <a:dk2>
        <a:srgbClr val="2150A3"/>
      </a:dk2>
      <a:lt2>
        <a:srgbClr val="EEECE1"/>
      </a:lt2>
      <a:accent1>
        <a:srgbClr val="2150A3"/>
      </a:accent1>
      <a:accent2>
        <a:srgbClr val="DD031D"/>
      </a:accent2>
      <a:accent3>
        <a:srgbClr val="95989A"/>
      </a:accent3>
      <a:accent4>
        <a:srgbClr val="DEA21B"/>
      </a:accent4>
      <a:accent5>
        <a:srgbClr val="3E8E86"/>
      </a:accent5>
      <a:accent6>
        <a:srgbClr val="B5001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IRST NEW BRAND">
  <a:themeElements>
    <a:clrScheme name="Custom 3">
      <a:dk1>
        <a:srgbClr val="000000"/>
      </a:dk1>
      <a:lt1>
        <a:srgbClr val="FFFFFF"/>
      </a:lt1>
      <a:dk2>
        <a:srgbClr val="2150A3"/>
      </a:dk2>
      <a:lt2>
        <a:srgbClr val="EEECE1"/>
      </a:lt2>
      <a:accent1>
        <a:srgbClr val="2150A3"/>
      </a:accent1>
      <a:accent2>
        <a:srgbClr val="DD031D"/>
      </a:accent2>
      <a:accent3>
        <a:srgbClr val="95989A"/>
      </a:accent3>
      <a:accent4>
        <a:srgbClr val="DEA21B"/>
      </a:accent4>
      <a:accent5>
        <a:srgbClr val="3E8E86"/>
      </a:accent5>
      <a:accent6>
        <a:srgbClr val="B5001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2_FIRST NEW BRAND">
  <a:themeElements>
    <a:clrScheme name="Custom 3">
      <a:dk1>
        <a:srgbClr val="000000"/>
      </a:dk1>
      <a:lt1>
        <a:srgbClr val="FFFFFF"/>
      </a:lt1>
      <a:dk2>
        <a:srgbClr val="2150A3"/>
      </a:dk2>
      <a:lt2>
        <a:srgbClr val="EEECE1"/>
      </a:lt2>
      <a:accent1>
        <a:srgbClr val="2150A3"/>
      </a:accent1>
      <a:accent2>
        <a:srgbClr val="DD031D"/>
      </a:accent2>
      <a:accent3>
        <a:srgbClr val="95989A"/>
      </a:accent3>
      <a:accent4>
        <a:srgbClr val="DEA21B"/>
      </a:accent4>
      <a:accent5>
        <a:srgbClr val="3E8E86"/>
      </a:accent5>
      <a:accent6>
        <a:srgbClr val="B5001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1_FIRST NEW BRAND">
  <a:themeElements>
    <a:clrScheme name="Custom 3">
      <a:dk1>
        <a:srgbClr val="000000"/>
      </a:dk1>
      <a:lt1>
        <a:srgbClr val="FFFFFF"/>
      </a:lt1>
      <a:dk2>
        <a:srgbClr val="2150A3"/>
      </a:dk2>
      <a:lt2>
        <a:srgbClr val="EEECE1"/>
      </a:lt2>
      <a:accent1>
        <a:srgbClr val="2150A3"/>
      </a:accent1>
      <a:accent2>
        <a:srgbClr val="DD031D"/>
      </a:accent2>
      <a:accent3>
        <a:srgbClr val="95989A"/>
      </a:accent3>
      <a:accent4>
        <a:srgbClr val="DEA21B"/>
      </a:accent4>
      <a:accent5>
        <a:srgbClr val="3E8E86"/>
      </a:accent5>
      <a:accent6>
        <a:srgbClr val="B5001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4_FIRST NEW BRAND">
  <a:themeElements>
    <a:clrScheme name="Custom 3">
      <a:dk1>
        <a:srgbClr val="000000"/>
      </a:dk1>
      <a:lt1>
        <a:srgbClr val="FFFFFF"/>
      </a:lt1>
      <a:dk2>
        <a:srgbClr val="2150A3"/>
      </a:dk2>
      <a:lt2>
        <a:srgbClr val="EEECE1"/>
      </a:lt2>
      <a:accent1>
        <a:srgbClr val="2150A3"/>
      </a:accent1>
      <a:accent2>
        <a:srgbClr val="DD031D"/>
      </a:accent2>
      <a:accent3>
        <a:srgbClr val="95989A"/>
      </a:accent3>
      <a:accent4>
        <a:srgbClr val="DEA21B"/>
      </a:accent4>
      <a:accent5>
        <a:srgbClr val="3E8E86"/>
      </a:accent5>
      <a:accent6>
        <a:srgbClr val="B5001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