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360"/>
              </a:spcBef>
              <a:spcAft>
                <a:spcPts val="0"/>
              </a:spcAft>
              <a:buChar char="●"/>
              <a:defRPr b="0" i="0" sz="1200" u="none" cap="none" strike="noStrike">
                <a:solidFill>
                  <a:schemeClr val="dk1"/>
                </a:solidFill>
                <a:latin typeface="Arial"/>
                <a:ea typeface="Arial"/>
                <a:cs typeface="Arial"/>
                <a:sym typeface="Arial"/>
              </a:defRPr>
            </a:lvl1pPr>
            <a:lvl2pPr indent="0" lvl="1" marL="457200" marR="0" rtl="0" algn="l">
              <a:spcBef>
                <a:spcPts val="360"/>
              </a:spcBef>
              <a:spcAft>
                <a:spcPts val="0"/>
              </a:spcAft>
              <a:buChar char="○"/>
              <a:defRPr b="0" i="0" sz="1200" u="none" cap="none" strike="noStrike">
                <a:solidFill>
                  <a:schemeClr val="dk1"/>
                </a:solidFill>
                <a:latin typeface="Arial"/>
                <a:ea typeface="Arial"/>
                <a:cs typeface="Arial"/>
                <a:sym typeface="Arial"/>
              </a:defRPr>
            </a:lvl2pPr>
            <a:lvl3pPr indent="0" lvl="2" marL="914400" marR="0" rtl="0" algn="l">
              <a:spcBef>
                <a:spcPts val="360"/>
              </a:spcBef>
              <a:spcAft>
                <a:spcPts val="0"/>
              </a:spcAft>
              <a:buChar char="■"/>
              <a:defRPr b="0" i="0" sz="1200" u="none" cap="none" strike="noStrike">
                <a:solidFill>
                  <a:schemeClr val="dk1"/>
                </a:solidFill>
                <a:latin typeface="Arial"/>
                <a:ea typeface="Arial"/>
                <a:cs typeface="Arial"/>
                <a:sym typeface="Arial"/>
              </a:defRPr>
            </a:lvl3pPr>
            <a:lvl4pPr indent="0" lvl="3" marL="1371600" marR="0" rtl="0" algn="l">
              <a:spcBef>
                <a:spcPts val="360"/>
              </a:spcBef>
              <a:spcAft>
                <a:spcPts val="0"/>
              </a:spcAft>
              <a:buChar char="●"/>
              <a:defRPr b="0" i="0" sz="1200" u="none" cap="none" strike="noStrike">
                <a:solidFill>
                  <a:schemeClr val="dk1"/>
                </a:solidFill>
                <a:latin typeface="Arial"/>
                <a:ea typeface="Arial"/>
                <a:cs typeface="Arial"/>
                <a:sym typeface="Arial"/>
              </a:defRPr>
            </a:lvl4pPr>
            <a:lvl5pPr indent="0" lvl="4" marL="1828800" marR="0" rtl="0" algn="l">
              <a:spcBef>
                <a:spcPts val="360"/>
              </a:spcBef>
              <a:spcAft>
                <a:spcPts val="0"/>
              </a:spcAft>
              <a:buChar char="○"/>
              <a:defRPr b="0" i="0" sz="1200" u="none" cap="none" strike="noStrike">
                <a:solidFill>
                  <a:schemeClr val="dk1"/>
                </a:solidFill>
                <a:latin typeface="Arial"/>
                <a:ea typeface="Arial"/>
                <a:cs typeface="Arial"/>
                <a:sym typeface="Arial"/>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SzPct val="25000"/>
              <a:buNone/>
            </a:pPr>
            <a:r>
              <a:t/>
            </a:r>
            <a:endParaRPr b="0" i="0" sz="1200" u="none" cap="none" strike="noStrike">
              <a:solidFill>
                <a:schemeClr val="dk1"/>
              </a:solidFill>
              <a:latin typeface="Arial"/>
              <a:ea typeface="Arial"/>
              <a:cs typeface="Arial"/>
              <a:sym typeface="Arial"/>
            </a:endParaRPr>
          </a:p>
        </p:txBody>
      </p:sp>
      <p:sp>
        <p:nvSpPr>
          <p:cNvPr id="150" name="Shape 150"/>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Shape 1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55" name="Shape 15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6" name="Shape 156"/>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3" name="Shape 163"/>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71" name="Shape 171"/>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77" name="Shape 17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78" name="Shape 178"/>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85" name="Shape 185"/>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None/>
            </a:pPr>
            <a:fld id="{00000000-1234-1234-1234-123412341234}" type="slidenum">
              <a:rPr lang="en-US"/>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91" name="Shape 19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92" name="Shape 192"/>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None/>
            </a:pPr>
            <a:fld id="{00000000-1234-1234-1234-123412341234}" type="slidenum">
              <a:rPr lang="en-US"/>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98" name="Shape 19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99" name="Shape 199"/>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 Id="rId3"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 Id="rId3"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and Content">
    <p:spTree>
      <p:nvGrpSpPr>
        <p:cNvPr id="20" name="Shape 20"/>
        <p:cNvGrpSpPr/>
        <p:nvPr/>
      </p:nvGrpSpPr>
      <p:grpSpPr>
        <a:xfrm>
          <a:off x="0" y="0"/>
          <a:ext cx="0" cy="0"/>
          <a:chOff x="0" y="0"/>
          <a:chExt cx="0" cy="0"/>
        </a:xfrm>
      </p:grpSpPr>
      <p:sp>
        <p:nvSpPr>
          <p:cNvPr id="21" name="Shape 21"/>
          <p:cNvSpPr txBox="1"/>
          <p:nvPr>
            <p:ph idx="1" type="body"/>
          </p:nvPr>
        </p:nvSpPr>
        <p:spPr>
          <a:xfrm>
            <a:off x="457200" y="1550665"/>
            <a:ext cx="8229600" cy="4575498"/>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22" name="Shape 22"/>
          <p:cNvSpPr txBox="1"/>
          <p:nvPr>
            <p:ph type="title"/>
          </p:nvPr>
        </p:nvSpPr>
        <p:spPr>
          <a:xfrm>
            <a:off x="457200" y="0"/>
            <a:ext cx="8229600" cy="116167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 Photos">
    <p:spTree>
      <p:nvGrpSpPr>
        <p:cNvPr id="61" name="Shape 61"/>
        <p:cNvGrpSpPr/>
        <p:nvPr/>
      </p:nvGrpSpPr>
      <p:grpSpPr>
        <a:xfrm>
          <a:off x="0" y="0"/>
          <a:ext cx="0" cy="0"/>
          <a:chOff x="0" y="0"/>
          <a:chExt cx="0" cy="0"/>
        </a:xfrm>
      </p:grpSpPr>
      <p:sp>
        <p:nvSpPr>
          <p:cNvPr id="62" name="Shape 62"/>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63" name="Shape 63"/>
          <p:cNvSpPr/>
          <p:nvPr>
            <p:ph idx="2" type="pic"/>
          </p:nvPr>
        </p:nvSpPr>
        <p:spPr>
          <a:xfrm>
            <a:off x="457200" y="1761453"/>
            <a:ext cx="3886200" cy="38862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64" name="Shape 64"/>
          <p:cNvSpPr txBox="1"/>
          <p:nvPr>
            <p:ph idx="1" type="body"/>
          </p:nvPr>
        </p:nvSpPr>
        <p:spPr>
          <a:xfrm>
            <a:off x="457200" y="5766458"/>
            <a:ext cx="3886200" cy="383516"/>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65" name="Shape 65"/>
          <p:cNvSpPr/>
          <p:nvPr>
            <p:ph idx="3" type="pic"/>
          </p:nvPr>
        </p:nvSpPr>
        <p:spPr>
          <a:xfrm>
            <a:off x="4800600" y="1761453"/>
            <a:ext cx="3886200" cy="38862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66" name="Shape 66"/>
          <p:cNvSpPr txBox="1"/>
          <p:nvPr>
            <p:ph idx="4" type="body"/>
          </p:nvPr>
        </p:nvSpPr>
        <p:spPr>
          <a:xfrm>
            <a:off x="4800601" y="5766458"/>
            <a:ext cx="3886200" cy="383516"/>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1">
    <p:spTree>
      <p:nvGrpSpPr>
        <p:cNvPr id="73" name="Shape 73"/>
        <p:cNvGrpSpPr/>
        <p:nvPr/>
      </p:nvGrpSpPr>
      <p:grpSpPr>
        <a:xfrm>
          <a:off x="0" y="0"/>
          <a:ext cx="0" cy="0"/>
          <a:chOff x="0" y="0"/>
          <a:chExt cx="0" cy="0"/>
        </a:xfrm>
      </p:grpSpPr>
      <p:pic>
        <p:nvPicPr>
          <p:cNvPr id="74" name="Shape 74"/>
          <p:cNvPicPr preferRelativeResize="0"/>
          <p:nvPr/>
        </p:nvPicPr>
        <p:blipFill rotWithShape="1">
          <a:blip r:embed="rId2">
            <a:alphaModFix/>
          </a:blip>
          <a:srcRect b="0" l="0" r="0" t="0"/>
          <a:stretch/>
        </p:blipFill>
        <p:spPr>
          <a:xfrm>
            <a:off x="0" y="0"/>
            <a:ext cx="9144000" cy="6858000"/>
          </a:xfrm>
          <a:prstGeom prst="rect">
            <a:avLst/>
          </a:prstGeom>
          <a:noFill/>
          <a:ln>
            <a:noFill/>
          </a:ln>
        </p:spPr>
      </p:pic>
      <p:pic>
        <p:nvPicPr>
          <p:cNvPr id="75" name="Shape 75"/>
          <p:cNvPicPr preferRelativeResize="0"/>
          <p:nvPr/>
        </p:nvPicPr>
        <p:blipFill rotWithShape="1">
          <a:blip r:embed="rId3">
            <a:alphaModFix/>
          </a:blip>
          <a:srcRect b="0" l="0" r="0" t="0"/>
          <a:stretch/>
        </p:blipFill>
        <p:spPr>
          <a:xfrm>
            <a:off x="457200" y="1882775"/>
            <a:ext cx="1530350" cy="1147763"/>
          </a:xfrm>
          <a:prstGeom prst="rect">
            <a:avLst/>
          </a:prstGeom>
          <a:noFill/>
          <a:ln>
            <a:noFill/>
          </a:ln>
        </p:spPr>
      </p:pic>
      <p:cxnSp>
        <p:nvCxnSpPr>
          <p:cNvPr id="76" name="Shape 76"/>
          <p:cNvCxnSpPr/>
          <p:nvPr/>
        </p:nvCxnSpPr>
        <p:spPr>
          <a:xfrm>
            <a:off x="2360613" y="1541462"/>
            <a:ext cx="0" cy="1970086"/>
          </a:xfrm>
          <a:prstGeom prst="straightConnector1">
            <a:avLst/>
          </a:prstGeom>
          <a:noFill/>
          <a:ln cap="flat" cmpd="sng" w="12700">
            <a:solidFill>
              <a:srgbClr val="BFBFBF"/>
            </a:solidFill>
            <a:prstDash val="solid"/>
            <a:miter lim="800000"/>
            <a:headEnd len="med" w="med" type="none"/>
            <a:tailEnd len="med" w="med" type="none"/>
          </a:ln>
        </p:spPr>
      </p:cxnSp>
      <p:sp>
        <p:nvSpPr>
          <p:cNvPr id="77" name="Shape 77"/>
          <p:cNvSpPr txBox="1"/>
          <p:nvPr>
            <p:ph type="title"/>
          </p:nvPr>
        </p:nvSpPr>
        <p:spPr>
          <a:xfrm>
            <a:off x="2674468" y="1763058"/>
            <a:ext cx="6116917" cy="1449294"/>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78" name="Shape 78"/>
        <p:cNvGrpSpPr/>
        <p:nvPr/>
      </p:nvGrpSpPr>
      <p:grpSpPr>
        <a:xfrm>
          <a:off x="0" y="0"/>
          <a:ext cx="0" cy="0"/>
          <a:chOff x="0" y="0"/>
          <a:chExt cx="0" cy="0"/>
        </a:xfrm>
      </p:grpSpPr>
      <p:sp>
        <p:nvSpPr>
          <p:cNvPr id="79" name="Shape 79"/>
          <p:cNvSpPr txBox="1"/>
          <p:nvPr>
            <p:ph type="ctrTitle"/>
          </p:nvPr>
        </p:nvSpPr>
        <p:spPr>
          <a:xfrm>
            <a:off x="685800" y="2130425"/>
            <a:ext cx="7772400" cy="1470024"/>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80" name="Shape 80"/>
          <p:cNvSpPr txBox="1"/>
          <p:nvPr>
            <p:ph idx="1" type="subTitle"/>
          </p:nvPr>
        </p:nvSpPr>
        <p:spPr>
          <a:xfrm>
            <a:off x="1371600" y="3886200"/>
            <a:ext cx="6400799" cy="175260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ctr">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ctr">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81" name="Shape 81"/>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82" name="Shape 82"/>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83" name="Shape 83"/>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84" name="Shape 84"/>
        <p:cNvGrpSpPr/>
        <p:nvPr/>
      </p:nvGrpSpPr>
      <p:grpSpPr>
        <a:xfrm>
          <a:off x="0" y="0"/>
          <a:ext cx="0" cy="0"/>
          <a:chOff x="0" y="0"/>
          <a:chExt cx="0" cy="0"/>
        </a:xfrm>
      </p:grpSpPr>
      <p:sp>
        <p:nvSpPr>
          <p:cNvPr id="85" name="Shape 85"/>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86" name="Shape 86"/>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87" name="Shape 87"/>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88" name="Shape 88"/>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89" name="Shape 89"/>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90" name="Shape 90"/>
        <p:cNvGrpSpPr/>
        <p:nvPr/>
      </p:nvGrpSpPr>
      <p:grpSpPr>
        <a:xfrm>
          <a:off x="0" y="0"/>
          <a:ext cx="0" cy="0"/>
          <a:chOff x="0" y="0"/>
          <a:chExt cx="0" cy="0"/>
        </a:xfrm>
      </p:grpSpPr>
      <p:sp>
        <p:nvSpPr>
          <p:cNvPr id="91" name="Shape 91"/>
          <p:cNvSpPr txBox="1"/>
          <p:nvPr>
            <p:ph type="title"/>
          </p:nvPr>
        </p:nvSpPr>
        <p:spPr>
          <a:xfrm>
            <a:off x="722312" y="4406900"/>
            <a:ext cx="7772400" cy="1362075"/>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1" i="0" sz="4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92" name="Shape 92"/>
          <p:cNvSpPr txBox="1"/>
          <p:nvPr>
            <p:ph idx="1" type="body"/>
          </p:nvPr>
        </p:nvSpPr>
        <p:spPr>
          <a:xfrm>
            <a:off x="722312" y="2906713"/>
            <a:ext cx="7772400" cy="1500187"/>
          </a:xfrm>
          <a:prstGeom prst="rect">
            <a:avLst/>
          </a:prstGeom>
          <a:noFill/>
          <a:ln>
            <a:noFill/>
          </a:ln>
        </p:spPr>
        <p:txBody>
          <a:bodyPr anchorCtr="0" anchor="b" bIns="91425" lIns="91425" rIns="91425" wrap="square" tIns="91425"/>
          <a:lstStyle>
            <a:lvl1pPr indent="0" lvl="0" marL="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1pPr>
            <a:lvl2pPr indent="0" lvl="1" marL="457200" marR="0" rtl="0" algn="l">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2pPr>
            <a:lvl3pPr indent="0" lvl="2" marL="914400" marR="0" rtl="0" algn="l">
              <a:spcBef>
                <a:spcPts val="320"/>
              </a:spcBef>
              <a:spcAft>
                <a:spcPts val="0"/>
              </a:spcAft>
              <a:buClr>
                <a:schemeClr val="dk1"/>
              </a:buClr>
              <a:buFont typeface="Arial"/>
              <a:buNone/>
              <a:defRPr b="0" i="0" sz="1600" u="none" cap="none" strike="noStrike">
                <a:solidFill>
                  <a:schemeClr val="dk1"/>
                </a:solidFill>
                <a:latin typeface="Arial"/>
                <a:ea typeface="Arial"/>
                <a:cs typeface="Arial"/>
                <a:sym typeface="Arial"/>
              </a:defRPr>
            </a:lvl3pPr>
            <a:lvl4pPr indent="0" lvl="3" marL="13716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18288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22860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27432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32004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36576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p:txBody>
      </p:sp>
      <p:sp>
        <p:nvSpPr>
          <p:cNvPr id="93" name="Shape 93"/>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94" name="Shape 94"/>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95" name="Shape 95"/>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96" name="Shape 96"/>
        <p:cNvGrpSpPr/>
        <p:nvPr/>
      </p:nvGrpSpPr>
      <p:grpSpPr>
        <a:xfrm>
          <a:off x="0" y="0"/>
          <a:ext cx="0" cy="0"/>
          <a:chOff x="0" y="0"/>
          <a:chExt cx="0" cy="0"/>
        </a:xfrm>
      </p:grpSpPr>
      <p:sp>
        <p:nvSpPr>
          <p:cNvPr id="97" name="Shape 97"/>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98" name="Shape 98"/>
          <p:cNvSpPr txBox="1"/>
          <p:nvPr>
            <p:ph idx="1" type="body"/>
          </p:nvPr>
        </p:nvSpPr>
        <p:spPr>
          <a:xfrm>
            <a:off x="457200" y="1600200"/>
            <a:ext cx="4038599"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14300" lvl="5" marL="25146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99" name="Shape 99"/>
          <p:cNvSpPr txBox="1"/>
          <p:nvPr>
            <p:ph idx="2" type="body"/>
          </p:nvPr>
        </p:nvSpPr>
        <p:spPr>
          <a:xfrm>
            <a:off x="4648200" y="1600200"/>
            <a:ext cx="4038599" cy="4525963"/>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14300" lvl="5" marL="25146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100" name="Shape 100"/>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01" name="Shape 101"/>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02" name="Shape 102"/>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103" name="Shape 103"/>
        <p:cNvGrpSpPr/>
        <p:nvPr/>
      </p:nvGrpSpPr>
      <p:grpSpPr>
        <a:xfrm>
          <a:off x="0" y="0"/>
          <a:ext cx="0" cy="0"/>
          <a:chOff x="0" y="0"/>
          <a:chExt cx="0" cy="0"/>
        </a:xfrm>
      </p:grpSpPr>
      <p:sp>
        <p:nvSpPr>
          <p:cNvPr id="104" name="Shape 104"/>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05" name="Shape 105"/>
          <p:cNvSpPr txBox="1"/>
          <p:nvPr>
            <p:ph idx="1" type="body"/>
          </p:nvPr>
        </p:nvSpPr>
        <p:spPr>
          <a:xfrm>
            <a:off x="457200" y="1535112"/>
            <a:ext cx="4040187"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106" name="Shape 106"/>
          <p:cNvSpPr txBox="1"/>
          <p:nvPr>
            <p:ph idx="2" type="body"/>
          </p:nvPr>
        </p:nvSpPr>
        <p:spPr>
          <a:xfrm>
            <a:off x="457200" y="2174875"/>
            <a:ext cx="4040187" cy="3951287"/>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5pPr>
            <a:lvl6pPr indent="-127000" lvl="5" marL="25146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107" name="Shape 107"/>
          <p:cNvSpPr txBox="1"/>
          <p:nvPr>
            <p:ph idx="3" type="body"/>
          </p:nvPr>
        </p:nvSpPr>
        <p:spPr>
          <a:xfrm>
            <a:off x="4645025" y="1535112"/>
            <a:ext cx="4041774" cy="639762"/>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108" name="Shape 108"/>
          <p:cNvSpPr txBox="1"/>
          <p:nvPr>
            <p:ph idx="4" type="body"/>
          </p:nvPr>
        </p:nvSpPr>
        <p:spPr>
          <a:xfrm>
            <a:off x="4645025" y="2174875"/>
            <a:ext cx="4041774" cy="3951287"/>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5pPr>
            <a:lvl6pPr indent="-127000" lvl="5" marL="25146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109" name="Shape 109"/>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0" name="Shape 110"/>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1" name="Shape 111"/>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112" name="Shape 112"/>
        <p:cNvGrpSpPr/>
        <p:nvPr/>
      </p:nvGrpSpPr>
      <p:grpSpPr>
        <a:xfrm>
          <a:off x="0" y="0"/>
          <a:ext cx="0" cy="0"/>
          <a:chOff x="0" y="0"/>
          <a:chExt cx="0" cy="0"/>
        </a:xfrm>
      </p:grpSpPr>
      <p:sp>
        <p:nvSpPr>
          <p:cNvPr id="113" name="Shape 113"/>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14" name="Shape 114"/>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5" name="Shape 115"/>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6" name="Shape 116"/>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17" name="Shape 117"/>
        <p:cNvGrpSpPr/>
        <p:nvPr/>
      </p:nvGrpSpPr>
      <p:grpSpPr>
        <a:xfrm>
          <a:off x="0" y="0"/>
          <a:ext cx="0" cy="0"/>
          <a:chOff x="0" y="0"/>
          <a:chExt cx="0" cy="0"/>
        </a:xfrm>
      </p:grpSpPr>
      <p:sp>
        <p:nvSpPr>
          <p:cNvPr id="118" name="Shape 118"/>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9" name="Shape 119"/>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0" name="Shape 120"/>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21" name="Shape 121"/>
        <p:cNvGrpSpPr/>
        <p:nvPr/>
      </p:nvGrpSpPr>
      <p:grpSpPr>
        <a:xfrm>
          <a:off x="0" y="0"/>
          <a:ext cx="0" cy="0"/>
          <a:chOff x="0" y="0"/>
          <a:chExt cx="0" cy="0"/>
        </a:xfrm>
      </p:grpSpPr>
      <p:sp>
        <p:nvSpPr>
          <p:cNvPr id="122" name="Shape 122"/>
          <p:cNvSpPr txBox="1"/>
          <p:nvPr>
            <p:ph type="title"/>
          </p:nvPr>
        </p:nvSpPr>
        <p:spPr>
          <a:xfrm>
            <a:off x="457200" y="273050"/>
            <a:ext cx="3008313" cy="1162049"/>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23" name="Shape 123"/>
          <p:cNvSpPr txBox="1"/>
          <p:nvPr>
            <p:ph idx="1" type="body"/>
          </p:nvPr>
        </p:nvSpPr>
        <p:spPr>
          <a:xfrm>
            <a:off x="3575050" y="273050"/>
            <a:ext cx="5111750" cy="5853112"/>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24" name="Shape 124"/>
          <p:cNvSpPr txBox="1"/>
          <p:nvPr>
            <p:ph idx="2" type="body"/>
          </p:nvPr>
        </p:nvSpPr>
        <p:spPr>
          <a:xfrm>
            <a:off x="457200" y="1435100"/>
            <a:ext cx="3008313" cy="4691063"/>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125" name="Shape 125"/>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6" name="Shape 126"/>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7" name="Shape 127"/>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1">
    <p:spTree>
      <p:nvGrpSpPr>
        <p:cNvPr id="23" name="Shape 23"/>
        <p:cNvGrpSpPr/>
        <p:nvPr/>
      </p:nvGrpSpPr>
      <p:grpSpPr>
        <a:xfrm>
          <a:off x="0" y="0"/>
          <a:ext cx="0" cy="0"/>
          <a:chOff x="0" y="0"/>
          <a:chExt cx="0" cy="0"/>
        </a:xfrm>
      </p:grpSpPr>
      <p:pic>
        <p:nvPicPr>
          <p:cNvPr id="24" name="Shape 24"/>
          <p:cNvPicPr preferRelativeResize="0"/>
          <p:nvPr/>
        </p:nvPicPr>
        <p:blipFill rotWithShape="1">
          <a:blip r:embed="rId2">
            <a:alphaModFix/>
          </a:blip>
          <a:srcRect b="0" l="0" r="0" t="0"/>
          <a:stretch/>
        </p:blipFill>
        <p:spPr>
          <a:xfrm>
            <a:off x="0" y="0"/>
            <a:ext cx="9144000" cy="6858000"/>
          </a:xfrm>
          <a:prstGeom prst="rect">
            <a:avLst/>
          </a:prstGeom>
          <a:noFill/>
          <a:ln>
            <a:noFill/>
          </a:ln>
        </p:spPr>
      </p:pic>
      <p:pic>
        <p:nvPicPr>
          <p:cNvPr id="25" name="Shape 25"/>
          <p:cNvPicPr preferRelativeResize="0"/>
          <p:nvPr/>
        </p:nvPicPr>
        <p:blipFill rotWithShape="1">
          <a:blip r:embed="rId3">
            <a:alphaModFix/>
          </a:blip>
          <a:srcRect b="0" l="0" r="0" t="0"/>
          <a:stretch/>
        </p:blipFill>
        <p:spPr>
          <a:xfrm>
            <a:off x="457200" y="1882775"/>
            <a:ext cx="1530350" cy="1147763"/>
          </a:xfrm>
          <a:prstGeom prst="rect">
            <a:avLst/>
          </a:prstGeom>
          <a:noFill/>
          <a:ln>
            <a:noFill/>
          </a:ln>
        </p:spPr>
      </p:pic>
      <p:cxnSp>
        <p:nvCxnSpPr>
          <p:cNvPr id="26" name="Shape 26"/>
          <p:cNvCxnSpPr/>
          <p:nvPr/>
        </p:nvCxnSpPr>
        <p:spPr>
          <a:xfrm>
            <a:off x="2360613" y="1541462"/>
            <a:ext cx="0" cy="1970086"/>
          </a:xfrm>
          <a:prstGeom prst="straightConnector1">
            <a:avLst/>
          </a:prstGeom>
          <a:noFill/>
          <a:ln cap="flat" cmpd="sng" w="12700">
            <a:solidFill>
              <a:srgbClr val="6E7274"/>
            </a:solidFill>
            <a:prstDash val="solid"/>
            <a:miter lim="800000"/>
            <a:headEnd len="med" w="med" type="none"/>
            <a:tailEnd len="med" w="med" type="none"/>
          </a:ln>
        </p:spPr>
      </p:cxnSp>
      <p:sp>
        <p:nvSpPr>
          <p:cNvPr id="27" name="Shape 27"/>
          <p:cNvSpPr txBox="1"/>
          <p:nvPr>
            <p:ph type="title"/>
          </p:nvPr>
        </p:nvSpPr>
        <p:spPr>
          <a:xfrm>
            <a:off x="2674468" y="1763058"/>
            <a:ext cx="6116917" cy="1449294"/>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28" name="Shape 128"/>
        <p:cNvGrpSpPr/>
        <p:nvPr/>
      </p:nvGrpSpPr>
      <p:grpSpPr>
        <a:xfrm>
          <a:off x="0" y="0"/>
          <a:ext cx="0" cy="0"/>
          <a:chOff x="0" y="0"/>
          <a:chExt cx="0" cy="0"/>
        </a:xfrm>
      </p:grpSpPr>
      <p:sp>
        <p:nvSpPr>
          <p:cNvPr id="129" name="Shape 129"/>
          <p:cNvSpPr txBox="1"/>
          <p:nvPr>
            <p:ph type="title"/>
          </p:nvPr>
        </p:nvSpPr>
        <p:spPr>
          <a:xfrm>
            <a:off x="1792288" y="4800600"/>
            <a:ext cx="5486399" cy="566737"/>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30" name="Shape 130"/>
          <p:cNvSpPr/>
          <p:nvPr>
            <p:ph idx="2" type="pic"/>
          </p:nvPr>
        </p:nvSpPr>
        <p:spPr>
          <a:xfrm>
            <a:off x="1792288" y="612775"/>
            <a:ext cx="5486399" cy="41148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131" name="Shape 131"/>
          <p:cNvSpPr txBox="1"/>
          <p:nvPr>
            <p:ph idx="1" type="body"/>
          </p:nvPr>
        </p:nvSpPr>
        <p:spPr>
          <a:xfrm>
            <a:off x="1792288" y="5367337"/>
            <a:ext cx="5486399" cy="804861"/>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132" name="Shape 132"/>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3" name="Shape 133"/>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4" name="Shape 134"/>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35" name="Shape 135"/>
        <p:cNvGrpSpPr/>
        <p:nvPr/>
      </p:nvGrpSpPr>
      <p:grpSpPr>
        <a:xfrm>
          <a:off x="0" y="0"/>
          <a:ext cx="0" cy="0"/>
          <a:chOff x="0" y="0"/>
          <a:chExt cx="0" cy="0"/>
        </a:xfrm>
      </p:grpSpPr>
      <p:sp>
        <p:nvSpPr>
          <p:cNvPr id="136" name="Shape 136"/>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37" name="Shape 137"/>
          <p:cNvSpPr txBox="1"/>
          <p:nvPr>
            <p:ph idx="1" type="body"/>
          </p:nvPr>
        </p:nvSpPr>
        <p:spPr>
          <a:xfrm rot="5400000">
            <a:off x="2309018" y="-251618"/>
            <a:ext cx="4525963"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38" name="Shape 138"/>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9" name="Shape 139"/>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40" name="Shape 140"/>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41" name="Shape 141"/>
        <p:cNvGrpSpPr/>
        <p:nvPr/>
      </p:nvGrpSpPr>
      <p:grpSpPr>
        <a:xfrm>
          <a:off x="0" y="0"/>
          <a:ext cx="0" cy="0"/>
          <a:chOff x="0" y="0"/>
          <a:chExt cx="0" cy="0"/>
        </a:xfrm>
      </p:grpSpPr>
      <p:sp>
        <p:nvSpPr>
          <p:cNvPr id="142" name="Shape 142"/>
          <p:cNvSpPr txBox="1"/>
          <p:nvPr>
            <p:ph type="title"/>
          </p:nvPr>
        </p:nvSpPr>
        <p:spPr>
          <a:xfrm rot="5400000">
            <a:off x="4732337" y="2171700"/>
            <a:ext cx="5851525"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43" name="Shape 143"/>
          <p:cNvSpPr txBox="1"/>
          <p:nvPr>
            <p:ph idx="1" type="body"/>
          </p:nvPr>
        </p:nvSpPr>
        <p:spPr>
          <a:xfrm rot="5400000">
            <a:off x="541337" y="190500"/>
            <a:ext cx="5851525" cy="6019799"/>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44" name="Shape 144"/>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45" name="Shape 145"/>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46" name="Shape 146"/>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US" sz="1400">
                <a:solidFill>
                  <a:schemeClr val="dk1"/>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2">
    <p:spTree>
      <p:nvGrpSpPr>
        <p:cNvPr id="28" name="Shape 28"/>
        <p:cNvGrpSpPr/>
        <p:nvPr/>
      </p:nvGrpSpPr>
      <p:grpSpPr>
        <a:xfrm>
          <a:off x="0" y="0"/>
          <a:ext cx="0" cy="0"/>
          <a:chOff x="0" y="0"/>
          <a:chExt cx="0" cy="0"/>
        </a:xfrm>
      </p:grpSpPr>
      <p:pic>
        <p:nvPicPr>
          <p:cNvPr id="29" name="Shape 29"/>
          <p:cNvPicPr preferRelativeResize="0"/>
          <p:nvPr/>
        </p:nvPicPr>
        <p:blipFill rotWithShape="1">
          <a:blip r:embed="rId2">
            <a:alphaModFix/>
          </a:blip>
          <a:srcRect b="0" l="0" r="0" t="0"/>
          <a:stretch/>
        </p:blipFill>
        <p:spPr>
          <a:xfrm>
            <a:off x="0" y="0"/>
            <a:ext cx="9144000" cy="6056312"/>
          </a:xfrm>
          <a:prstGeom prst="rect">
            <a:avLst/>
          </a:prstGeom>
          <a:noFill/>
          <a:ln>
            <a:noFill/>
          </a:ln>
        </p:spPr>
      </p:pic>
      <p:grpSp>
        <p:nvGrpSpPr>
          <p:cNvPr id="30" name="Shape 30"/>
          <p:cNvGrpSpPr/>
          <p:nvPr/>
        </p:nvGrpSpPr>
        <p:grpSpPr>
          <a:xfrm>
            <a:off x="0" y="6045199"/>
            <a:ext cx="9144000" cy="119062"/>
            <a:chOff x="0" y="1371600"/>
            <a:chExt cx="9067908" cy="276313"/>
          </a:xfrm>
        </p:grpSpPr>
        <p:sp>
          <p:nvSpPr>
            <p:cNvPr id="31" name="Shape 31"/>
            <p:cNvSpPr/>
            <p:nvPr/>
          </p:nvSpPr>
          <p:spPr>
            <a:xfrm>
              <a:off x="0" y="1371600"/>
              <a:ext cx="2266976" cy="276313"/>
            </a:xfrm>
            <a:prstGeom prst="rect">
              <a:avLst/>
            </a:prstGeom>
            <a:solidFill>
              <a:srgbClr val="13973E"/>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32" name="Shape 32"/>
            <p:cNvSpPr/>
            <p:nvPr/>
          </p:nvSpPr>
          <p:spPr>
            <a:xfrm>
              <a:off x="2266976" y="1371600"/>
              <a:ext cx="2266976" cy="276313"/>
            </a:xfrm>
            <a:prstGeom prst="rect">
              <a:avLst/>
            </a:prstGeom>
            <a:solidFill>
              <a:srgbClr val="FC001D"/>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33" name="Shape 33"/>
            <p:cNvSpPr/>
            <p:nvPr/>
          </p:nvSpPr>
          <p:spPr>
            <a:xfrm>
              <a:off x="4533953" y="1371600"/>
              <a:ext cx="2266976" cy="276313"/>
            </a:xfrm>
            <a:prstGeom prst="rect">
              <a:avLst/>
            </a:prstGeom>
            <a:solidFill>
              <a:srgbClr val="FC5526"/>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34" name="Shape 34"/>
            <p:cNvSpPr/>
            <p:nvPr/>
          </p:nvSpPr>
          <p:spPr>
            <a:xfrm>
              <a:off x="6800931" y="1371600"/>
              <a:ext cx="2266976" cy="276313"/>
            </a:xfrm>
            <a:prstGeom prst="rect">
              <a:avLst/>
            </a:prstGeom>
            <a:solidFill>
              <a:srgbClr val="118AC3"/>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grpSp>
      <p:sp>
        <p:nvSpPr>
          <p:cNvPr id="35" name="Shape 35"/>
          <p:cNvSpPr txBox="1"/>
          <p:nvPr>
            <p:ph type="title"/>
          </p:nvPr>
        </p:nvSpPr>
        <p:spPr>
          <a:xfrm>
            <a:off x="722312" y="1975325"/>
            <a:ext cx="7772400" cy="889501"/>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0" sz="4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36" name="Shape 36"/>
          <p:cNvSpPr txBox="1"/>
          <p:nvPr>
            <p:ph idx="1" type="body"/>
          </p:nvPr>
        </p:nvSpPr>
        <p:spPr>
          <a:xfrm>
            <a:off x="722312" y="2838090"/>
            <a:ext cx="7772400" cy="1500187"/>
          </a:xfrm>
          <a:prstGeom prst="rect">
            <a:avLst/>
          </a:prstGeom>
          <a:noFill/>
          <a:ln>
            <a:noFill/>
          </a:ln>
        </p:spPr>
        <p:txBody>
          <a:bodyPr anchorCtr="0" anchor="t" bIns="91425" lIns="91425" rIns="91425" wrap="square" tIns="91425"/>
          <a:lstStyle>
            <a:lvl1pPr indent="0" lvl="0" marL="0" marR="0" rtl="0" algn="ctr">
              <a:spcBef>
                <a:spcPts val="560"/>
              </a:spcBef>
              <a:spcAft>
                <a:spcPts val="0"/>
              </a:spcAft>
              <a:buClr>
                <a:srgbClr val="FA1E31"/>
              </a:buClr>
              <a:buFont typeface="Arial"/>
              <a:buNone/>
              <a:defRPr b="0" i="1" sz="2800" u="none" cap="none" strike="noStrike">
                <a:solidFill>
                  <a:srgbClr val="7F7F7F"/>
                </a:solidFill>
                <a:latin typeface="Times"/>
                <a:ea typeface="Times"/>
                <a:cs typeface="Times"/>
                <a:sym typeface="Times"/>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Arial"/>
                <a:ea typeface="Arial"/>
                <a:cs typeface="Arial"/>
                <a:sym typeface="Arial"/>
              </a:defRPr>
            </a:lvl2pPr>
            <a:lvl3pPr indent="0" lvl="2" marL="914400" marR="0" rtl="0" algn="l">
              <a:spcBef>
                <a:spcPts val="320"/>
              </a:spcBef>
              <a:spcAft>
                <a:spcPts val="0"/>
              </a:spcAft>
              <a:buClr>
                <a:srgbClr val="7F7F7F"/>
              </a:buClr>
              <a:buFont typeface="Arial"/>
              <a:buNone/>
              <a:defRPr b="0" i="0" sz="1600" u="none" cap="none" strike="noStrike">
                <a:solidFill>
                  <a:srgbClr val="888888"/>
                </a:solidFill>
                <a:latin typeface="Arial"/>
                <a:ea typeface="Arial"/>
                <a:cs typeface="Arial"/>
                <a:sym typeface="Arial"/>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Arial"/>
                <a:ea typeface="Arial"/>
                <a:cs typeface="Arial"/>
                <a:sym typeface="Arial"/>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Arial"/>
                <a:ea typeface="Arial"/>
                <a:cs typeface="Arial"/>
                <a:sym typeface="Arial"/>
              </a:defRPr>
            </a:lvl5pPr>
            <a:lvl6pPr indent="0" lvl="5" marL="22860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6pPr>
            <a:lvl7pPr indent="0" lvl="6" marL="27432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7pPr>
            <a:lvl8pPr indent="0" lvl="7" marL="32004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8pPr>
            <a:lvl9pPr indent="0" lvl="8" marL="36576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9pPr>
          </a:lstStyle>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Header">
    <p:spTree>
      <p:nvGrpSpPr>
        <p:cNvPr id="37" name="Shape 37"/>
        <p:cNvGrpSpPr/>
        <p:nvPr/>
      </p:nvGrpSpPr>
      <p:grpSpPr>
        <a:xfrm>
          <a:off x="0" y="0"/>
          <a:ext cx="0" cy="0"/>
          <a:chOff x="0" y="0"/>
          <a:chExt cx="0" cy="0"/>
        </a:xfrm>
      </p:grpSpPr>
      <p:sp>
        <p:nvSpPr>
          <p:cNvPr id="38" name="Shape 38"/>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39" name="Shape 39"/>
          <p:cNvSpPr txBox="1"/>
          <p:nvPr>
            <p:ph idx="1" type="body"/>
          </p:nvPr>
        </p:nvSpPr>
        <p:spPr>
          <a:xfrm>
            <a:off x="457200" y="1550665"/>
            <a:ext cx="8229600" cy="433387"/>
          </a:xfrm>
          <a:prstGeom prst="rect">
            <a:avLst/>
          </a:prstGeom>
          <a:noFill/>
          <a:ln>
            <a:noFill/>
          </a:ln>
        </p:spPr>
        <p:txBody>
          <a:bodyPr anchorCtr="0" anchor="t" bIns="91425" lIns="91425" rIns="91425" wrap="square" tIns="91425"/>
          <a:lstStyle>
            <a:lvl1pPr indent="0" lvl="0" marL="0" marR="0" rtl="0" algn="l">
              <a:spcBef>
                <a:spcPts val="480"/>
              </a:spcBef>
              <a:spcAft>
                <a:spcPts val="0"/>
              </a:spcAft>
              <a:buClr>
                <a:srgbClr val="FA1E31"/>
              </a:buClr>
              <a:buFont typeface="Arial"/>
              <a:buNone/>
              <a:defRPr b="1" i="0" sz="2400" u="none" cap="none" strike="noStrike">
                <a:solidFill>
                  <a:srgbClr val="3165CA"/>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40" name="Shape 40"/>
          <p:cNvSpPr txBox="1"/>
          <p:nvPr>
            <p:ph idx="2" type="body"/>
          </p:nvPr>
        </p:nvSpPr>
        <p:spPr>
          <a:xfrm>
            <a:off x="457200" y="1984052"/>
            <a:ext cx="8229600" cy="3608829"/>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0" i="0" sz="20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mparison 1">
    <p:spTree>
      <p:nvGrpSpPr>
        <p:cNvPr id="41" name="Shape 41"/>
        <p:cNvGrpSpPr/>
        <p:nvPr/>
      </p:nvGrpSpPr>
      <p:grpSpPr>
        <a:xfrm>
          <a:off x="0" y="0"/>
          <a:ext cx="0" cy="0"/>
          <a:chOff x="0" y="0"/>
          <a:chExt cx="0" cy="0"/>
        </a:xfrm>
      </p:grpSpPr>
      <p:sp>
        <p:nvSpPr>
          <p:cNvPr id="42" name="Shape 42"/>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43" name="Shape 43"/>
          <p:cNvSpPr txBox="1"/>
          <p:nvPr>
            <p:ph idx="1" type="body"/>
          </p:nvPr>
        </p:nvSpPr>
        <p:spPr>
          <a:xfrm>
            <a:off x="457200" y="1713115"/>
            <a:ext cx="4038599" cy="4312320"/>
          </a:xfrm>
          <a:prstGeom prst="rect">
            <a:avLst/>
          </a:prstGeom>
          <a:noFill/>
          <a:ln>
            <a:noFill/>
          </a:ln>
        </p:spPr>
        <p:txBody>
          <a:bodyPr anchorCtr="0" anchor="t" bIns="91425" lIns="91425" rIns="91425" wrap="square" tIns="91425"/>
          <a:lstStyle>
            <a:lvl1pPr indent="-215900" lvl="0" marL="342900" marR="0" rtl="0" algn="l">
              <a:spcBef>
                <a:spcPts val="400"/>
              </a:spcBef>
              <a:spcAft>
                <a:spcPts val="0"/>
              </a:spcAft>
              <a:buClr>
                <a:srgbClr val="FA1E31"/>
              </a:buClr>
              <a:buSzPct val="100000"/>
              <a:buFont typeface="Arial"/>
              <a:buChar char="•"/>
              <a:defRPr b="0" i="0" sz="20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rgbClr val="7F7F7F"/>
              </a:buClr>
              <a:buSzPct val="100000"/>
              <a:buFont typeface="Arial"/>
              <a:buChar char="•"/>
              <a:defRPr b="0" i="0" sz="20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44" name="Shape 44"/>
          <p:cNvSpPr txBox="1"/>
          <p:nvPr>
            <p:ph idx="2" type="body"/>
          </p:nvPr>
        </p:nvSpPr>
        <p:spPr>
          <a:xfrm>
            <a:off x="4648200" y="1713115"/>
            <a:ext cx="4038599" cy="4312320"/>
          </a:xfrm>
          <a:prstGeom prst="rect">
            <a:avLst/>
          </a:prstGeom>
          <a:noFill/>
          <a:ln>
            <a:noFill/>
          </a:ln>
        </p:spPr>
        <p:txBody>
          <a:bodyPr anchorCtr="0" anchor="t" bIns="91425" lIns="91425" rIns="91425" wrap="square" tIns="91425"/>
          <a:lstStyle>
            <a:lvl1pPr indent="-215900" lvl="0" marL="342900" marR="0" rtl="0" algn="l">
              <a:spcBef>
                <a:spcPts val="400"/>
              </a:spcBef>
              <a:spcAft>
                <a:spcPts val="0"/>
              </a:spcAft>
              <a:buClr>
                <a:srgbClr val="FA1E31"/>
              </a:buClr>
              <a:buSzPct val="100000"/>
              <a:buFont typeface="Arial"/>
              <a:buChar char="•"/>
              <a:defRPr b="0" i="0" sz="20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rgbClr val="7F7F7F"/>
              </a:buClr>
              <a:buSzPct val="100000"/>
              <a:buFont typeface="Arial"/>
              <a:buChar char="•"/>
              <a:defRPr b="0" i="0" sz="20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mparison 2">
    <p:spTree>
      <p:nvGrpSpPr>
        <p:cNvPr id="45" name="Shape 45"/>
        <p:cNvGrpSpPr/>
        <p:nvPr/>
      </p:nvGrpSpPr>
      <p:grpSpPr>
        <a:xfrm>
          <a:off x="0" y="0"/>
          <a:ext cx="0" cy="0"/>
          <a:chOff x="0" y="0"/>
          <a:chExt cx="0" cy="0"/>
        </a:xfrm>
      </p:grpSpPr>
      <p:sp>
        <p:nvSpPr>
          <p:cNvPr id="46" name="Shape 46"/>
          <p:cNvSpPr txBox="1"/>
          <p:nvPr>
            <p:ph idx="1" type="body"/>
          </p:nvPr>
        </p:nvSpPr>
        <p:spPr>
          <a:xfrm>
            <a:off x="457200" y="1694383"/>
            <a:ext cx="4040187" cy="458663"/>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1" i="0" sz="20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rgbClr val="7F7F7F"/>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47" name="Shape 47"/>
          <p:cNvSpPr txBox="1"/>
          <p:nvPr>
            <p:ph idx="2" type="body"/>
          </p:nvPr>
        </p:nvSpPr>
        <p:spPr>
          <a:xfrm>
            <a:off x="457200" y="2153048"/>
            <a:ext cx="4040187" cy="3320787"/>
          </a:xfrm>
          <a:prstGeom prst="rect">
            <a:avLst/>
          </a:prstGeom>
          <a:noFill/>
          <a:ln>
            <a:noFill/>
          </a:ln>
        </p:spPr>
        <p:txBody>
          <a:bodyPr anchorCtr="0" anchor="t" bIns="91425" lIns="91425" rIns="91425" wrap="square" tIns="91425"/>
          <a:lstStyle>
            <a:lvl1pPr indent="-228600" lvl="0" marL="342900" marR="0" rtl="0" algn="l">
              <a:spcBef>
                <a:spcPts val="360"/>
              </a:spcBef>
              <a:spcAft>
                <a:spcPts val="0"/>
              </a:spcAft>
              <a:buClr>
                <a:srgbClr val="FA1E31"/>
              </a:buClr>
              <a:buSzPct val="100000"/>
              <a:buFont typeface="Arial"/>
              <a:buChar char="•"/>
              <a:defRPr b="0" i="0" sz="1800" u="none" cap="none" strike="noStrike">
                <a:solidFill>
                  <a:schemeClr val="dk1"/>
                </a:solidFill>
                <a:latin typeface="Arial"/>
                <a:ea typeface="Arial"/>
                <a:cs typeface="Arial"/>
                <a:sym typeface="Arial"/>
              </a:defRPr>
            </a:lvl1pPr>
            <a:lvl2pPr indent="-171450" lvl="1" marL="74295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rgbClr val="7F7F7F"/>
              </a:buClr>
              <a:buSzPct val="100000"/>
              <a:buFont typeface="Arial"/>
              <a:buChar char="•"/>
              <a:defRPr b="0" i="0" sz="18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48" name="Shape 48"/>
          <p:cNvSpPr txBox="1"/>
          <p:nvPr>
            <p:ph idx="3" type="body"/>
          </p:nvPr>
        </p:nvSpPr>
        <p:spPr>
          <a:xfrm>
            <a:off x="4645025" y="1694383"/>
            <a:ext cx="4041774" cy="458663"/>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1" i="0" sz="20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rgbClr val="7F7F7F"/>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49" name="Shape 49"/>
          <p:cNvSpPr txBox="1"/>
          <p:nvPr>
            <p:ph idx="4" type="body"/>
          </p:nvPr>
        </p:nvSpPr>
        <p:spPr>
          <a:xfrm>
            <a:off x="4645025" y="2153048"/>
            <a:ext cx="4041774" cy="3320787"/>
          </a:xfrm>
          <a:prstGeom prst="rect">
            <a:avLst/>
          </a:prstGeom>
          <a:noFill/>
          <a:ln>
            <a:noFill/>
          </a:ln>
        </p:spPr>
        <p:txBody>
          <a:bodyPr anchorCtr="0" anchor="t" bIns="91425" lIns="91425" rIns="91425" wrap="square" tIns="91425"/>
          <a:lstStyle>
            <a:lvl1pPr indent="-228600" lvl="0" marL="342900" marR="0" rtl="0" algn="l">
              <a:spcBef>
                <a:spcPts val="360"/>
              </a:spcBef>
              <a:spcAft>
                <a:spcPts val="0"/>
              </a:spcAft>
              <a:buClr>
                <a:srgbClr val="FA1E31"/>
              </a:buClr>
              <a:buSzPct val="100000"/>
              <a:buFont typeface="Arial"/>
              <a:buChar char="•"/>
              <a:defRPr b="0" i="0" sz="1800" u="none" cap="none" strike="noStrike">
                <a:solidFill>
                  <a:schemeClr val="dk1"/>
                </a:solidFill>
                <a:latin typeface="Arial"/>
                <a:ea typeface="Arial"/>
                <a:cs typeface="Arial"/>
                <a:sym typeface="Arial"/>
              </a:defRPr>
            </a:lvl1pPr>
            <a:lvl2pPr indent="-171450" lvl="1" marL="74295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rgbClr val="7F7F7F"/>
              </a:buClr>
              <a:buSzPct val="100000"/>
              <a:buFont typeface="Arial"/>
              <a:buChar char="•"/>
              <a:defRPr b="0" i="0" sz="18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50" name="Shape 50"/>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lank Page">
    <p:spTree>
      <p:nvGrpSpPr>
        <p:cNvPr id="51" name="Shape 51"/>
        <p:cNvGrpSpPr/>
        <p:nvPr/>
      </p:nvGrpSpPr>
      <p:grpSpPr>
        <a:xfrm>
          <a:off x="0" y="0"/>
          <a:ext cx="0" cy="0"/>
          <a:chOff x="0" y="0"/>
          <a:chExt cx="0" cy="0"/>
        </a:xfrm>
      </p:grpSpPr>
      <p:sp>
        <p:nvSpPr>
          <p:cNvPr id="52" name="Shape 52"/>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ntent with Caption">
    <p:spTree>
      <p:nvGrpSpPr>
        <p:cNvPr id="53" name="Shape 53"/>
        <p:cNvGrpSpPr/>
        <p:nvPr/>
      </p:nvGrpSpPr>
      <p:grpSpPr>
        <a:xfrm>
          <a:off x="0" y="0"/>
          <a:ext cx="0" cy="0"/>
          <a:chOff x="0" y="0"/>
          <a:chExt cx="0" cy="0"/>
        </a:xfrm>
      </p:grpSpPr>
      <p:sp>
        <p:nvSpPr>
          <p:cNvPr id="54" name="Shape 54"/>
          <p:cNvSpPr txBox="1"/>
          <p:nvPr>
            <p:ph idx="1" type="body"/>
          </p:nvPr>
        </p:nvSpPr>
        <p:spPr>
          <a:xfrm>
            <a:off x="3575050" y="1676400"/>
            <a:ext cx="5111750" cy="4146549"/>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rgbClr val="FA1E31"/>
              </a:buClr>
              <a:buFont typeface="Arial"/>
              <a:buNone/>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55" name="Shape 55"/>
          <p:cNvSpPr txBox="1"/>
          <p:nvPr>
            <p:ph idx="2" type="body"/>
          </p:nvPr>
        </p:nvSpPr>
        <p:spPr>
          <a:xfrm>
            <a:off x="457200" y="1676400"/>
            <a:ext cx="3008313" cy="4146549"/>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rgbClr val="7F7F7F"/>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56" name="Shape 56"/>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arge Photo">
    <p:spTree>
      <p:nvGrpSpPr>
        <p:cNvPr id="57" name="Shape 57"/>
        <p:cNvGrpSpPr/>
        <p:nvPr/>
      </p:nvGrpSpPr>
      <p:grpSpPr>
        <a:xfrm>
          <a:off x="0" y="0"/>
          <a:ext cx="0" cy="0"/>
          <a:chOff x="0" y="0"/>
          <a:chExt cx="0" cy="0"/>
        </a:xfrm>
      </p:grpSpPr>
      <p:sp>
        <p:nvSpPr>
          <p:cNvPr id="58" name="Shape 58"/>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59" name="Shape 59"/>
          <p:cNvSpPr/>
          <p:nvPr>
            <p:ph idx="2" type="pic"/>
          </p:nvPr>
        </p:nvSpPr>
        <p:spPr>
          <a:xfrm>
            <a:off x="1719218" y="1761447"/>
            <a:ext cx="5607015" cy="4005011"/>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60" name="Shape 60"/>
          <p:cNvSpPr txBox="1"/>
          <p:nvPr>
            <p:ph idx="1" type="body"/>
          </p:nvPr>
        </p:nvSpPr>
        <p:spPr>
          <a:xfrm>
            <a:off x="1719217" y="5766458"/>
            <a:ext cx="5607017" cy="383516"/>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theme" Target="../theme/theme2.xml"/><Relationship Id="rId12" Type="http://schemas.openxmlformats.org/officeDocument/2006/relationships/slideLayout" Target="../slideLayouts/slideLayout10.xml"/><Relationship Id="rId1" Type="http://schemas.openxmlformats.org/officeDocument/2006/relationships/image" Target="../media/image4.jp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3.xml"/><Relationship Id="rId12" Type="http://schemas.openxmlformats.org/officeDocument/2006/relationships/slideLayout" Target="../slideLayouts/slideLayout22.xml"/><Relationship Id="rId1" Type="http://schemas.openxmlformats.org/officeDocument/2006/relationships/slideLayout" Target="../slideLayouts/slideLayout11.xml"/><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pic>
        <p:nvPicPr>
          <p:cNvPr id="10" name="Shape 10"/>
          <p:cNvPicPr preferRelativeResize="0"/>
          <p:nvPr/>
        </p:nvPicPr>
        <p:blipFill rotWithShape="1">
          <a:blip r:embed="rId1">
            <a:alphaModFix/>
          </a:blip>
          <a:srcRect b="0" l="0" r="0" t="0"/>
          <a:stretch/>
        </p:blipFill>
        <p:spPr>
          <a:xfrm>
            <a:off x="0" y="0"/>
            <a:ext cx="9144000" cy="1371599"/>
          </a:xfrm>
          <a:prstGeom prst="rect">
            <a:avLst/>
          </a:prstGeom>
          <a:noFill/>
          <a:ln>
            <a:noFill/>
          </a:ln>
        </p:spPr>
      </p:pic>
      <p:grpSp>
        <p:nvGrpSpPr>
          <p:cNvPr id="11" name="Shape 11"/>
          <p:cNvGrpSpPr/>
          <p:nvPr/>
        </p:nvGrpSpPr>
        <p:grpSpPr>
          <a:xfrm>
            <a:off x="0" y="1162049"/>
            <a:ext cx="9144000" cy="114299"/>
            <a:chOff x="0" y="1371600"/>
            <a:chExt cx="9067908" cy="276313"/>
          </a:xfrm>
        </p:grpSpPr>
        <p:sp>
          <p:nvSpPr>
            <p:cNvPr id="12" name="Shape 12"/>
            <p:cNvSpPr/>
            <p:nvPr/>
          </p:nvSpPr>
          <p:spPr>
            <a:xfrm>
              <a:off x="0" y="1371600"/>
              <a:ext cx="2266976" cy="276313"/>
            </a:xfrm>
            <a:prstGeom prst="rect">
              <a:avLst/>
            </a:prstGeom>
            <a:solidFill>
              <a:srgbClr val="13973E"/>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3" name="Shape 13"/>
            <p:cNvSpPr/>
            <p:nvPr/>
          </p:nvSpPr>
          <p:spPr>
            <a:xfrm>
              <a:off x="2266976" y="1371600"/>
              <a:ext cx="2266976" cy="276313"/>
            </a:xfrm>
            <a:prstGeom prst="rect">
              <a:avLst/>
            </a:prstGeom>
            <a:solidFill>
              <a:srgbClr val="FC001D"/>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4" name="Shape 14"/>
            <p:cNvSpPr/>
            <p:nvPr/>
          </p:nvSpPr>
          <p:spPr>
            <a:xfrm>
              <a:off x="4533953" y="1371600"/>
              <a:ext cx="2266976" cy="276313"/>
            </a:xfrm>
            <a:prstGeom prst="rect">
              <a:avLst/>
            </a:prstGeom>
            <a:solidFill>
              <a:srgbClr val="FC5526"/>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5" name="Shape 15"/>
            <p:cNvSpPr/>
            <p:nvPr/>
          </p:nvSpPr>
          <p:spPr>
            <a:xfrm>
              <a:off x="6800931" y="1371600"/>
              <a:ext cx="2266976" cy="276313"/>
            </a:xfrm>
            <a:prstGeom prst="rect">
              <a:avLst/>
            </a:prstGeom>
            <a:solidFill>
              <a:srgbClr val="118AC3"/>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grpSp>
      <p:sp>
        <p:nvSpPr>
          <p:cNvPr id="16" name="Shape 16"/>
          <p:cNvSpPr txBox="1"/>
          <p:nvPr/>
        </p:nvSpPr>
        <p:spPr>
          <a:xfrm>
            <a:off x="8620125" y="6369050"/>
            <a:ext cx="609599" cy="2286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0" i="0" lang="en-US" sz="900" u="none" cap="none" strike="noStrike">
                <a:solidFill>
                  <a:srgbClr val="000000"/>
                </a:solidFill>
                <a:latin typeface="Arial"/>
                <a:ea typeface="Arial"/>
                <a:cs typeface="Arial"/>
                <a:sym typeface="Arial"/>
              </a:rPr>
              <a:t> </a:t>
            </a:r>
            <a:fld id="{00000000-1234-1234-1234-123412341234}" type="slidenum">
              <a:rPr b="0" i="0" lang="en-US" sz="900" u="none" cap="none" strike="noStrike">
                <a:solidFill>
                  <a:srgbClr val="000000"/>
                </a:solidFill>
                <a:latin typeface="Arial"/>
                <a:ea typeface="Arial"/>
                <a:cs typeface="Arial"/>
                <a:sym typeface="Arial"/>
              </a:rPr>
              <a:t>‹#›</a:t>
            </a:fld>
          </a:p>
        </p:txBody>
      </p:sp>
      <p:pic>
        <p:nvPicPr>
          <p:cNvPr id="17" name="Shape 17"/>
          <p:cNvPicPr preferRelativeResize="0"/>
          <p:nvPr/>
        </p:nvPicPr>
        <p:blipFill rotWithShape="1">
          <a:blip r:embed="rId2">
            <a:alphaModFix/>
          </a:blip>
          <a:srcRect b="0" l="0" r="0" t="0"/>
          <a:stretch/>
        </p:blipFill>
        <p:spPr>
          <a:xfrm>
            <a:off x="393700" y="6110287"/>
            <a:ext cx="8348663" cy="566736"/>
          </a:xfrm>
          <a:prstGeom prst="rect">
            <a:avLst/>
          </a:prstGeom>
          <a:noFill/>
          <a:ln>
            <a:noFill/>
          </a:ln>
        </p:spPr>
      </p:pic>
      <p:sp>
        <p:nvSpPr>
          <p:cNvPr id="18" name="Shape 18"/>
          <p:cNvSpPr txBox="1"/>
          <p:nvPr>
            <p:ph type="title"/>
          </p:nvPr>
        </p:nvSpPr>
        <p:spPr>
          <a:xfrm>
            <a:off x="457200" y="0"/>
            <a:ext cx="8229600" cy="1162049"/>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19" name="Shape 19"/>
          <p:cNvSpPr txBox="1"/>
          <p:nvPr>
            <p:ph idx="1" type="body"/>
          </p:nvPr>
        </p:nvSpPr>
        <p:spPr>
          <a:xfrm>
            <a:off x="457200" y="1550987"/>
            <a:ext cx="8229600" cy="4575175"/>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Lst>
  <p:transition>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69" name="Shape 69"/>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70" name="Shape 70"/>
          <p:cNvSpPr txBox="1"/>
          <p:nvPr>
            <p:ph idx="10" type="dt"/>
          </p:nvPr>
        </p:nvSpPr>
        <p:spPr>
          <a:xfrm>
            <a:off x="457200" y="6245225"/>
            <a:ext cx="2133599" cy="476249"/>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71" name="Shape 71"/>
          <p:cNvSpPr txBox="1"/>
          <p:nvPr>
            <p:ph idx="11" type="ftr"/>
          </p:nvPr>
        </p:nvSpPr>
        <p:spPr>
          <a:xfrm>
            <a:off x="3124200" y="6245225"/>
            <a:ext cx="2895600" cy="476249"/>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72" name="Shape 72"/>
          <p:cNvSpPr txBox="1"/>
          <p:nvPr>
            <p:ph idx="12" type="sldNum"/>
          </p:nvPr>
        </p:nvSpPr>
        <p:spPr>
          <a:xfrm>
            <a:off x="6553200" y="6245225"/>
            <a:ext cx="2133599" cy="476249"/>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US" sz="14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firstinspires.org/sites/default/files/uploads/resource_library/ftc/ftc-mentor-manual.pdf" TargetMode="External"/><Relationship Id="rId4" Type="http://schemas.openxmlformats.org/officeDocument/2006/relationships/hyperlink" Target="https://www.firstinspires.org/resource-library/ftc/team-management-resources" TargetMode="External"/><Relationship Id="rId5" Type="http://schemas.openxmlformats.org/officeDocument/2006/relationships/hyperlink" Target="https://www.youtube.com/playlist?list=PLEuGrYl8iBm6enzgGb6JV8p26FUsMum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type="title"/>
          </p:nvPr>
        </p:nvSpPr>
        <p:spPr>
          <a:xfrm>
            <a:off x="2667000" y="1752600"/>
            <a:ext cx="6116638" cy="1449387"/>
          </a:xfrm>
          <a:prstGeom prst="rect">
            <a:avLst/>
          </a:prstGeom>
          <a:noFill/>
          <a:ln>
            <a:noFill/>
          </a:ln>
        </p:spPr>
        <p:txBody>
          <a:bodyPr anchorCtr="0" anchor="ctr" bIns="45700" lIns="91425" rIns="91425" wrap="square" tIns="45700">
            <a:noAutofit/>
          </a:bodyPr>
          <a:lstStyle/>
          <a:p>
            <a:pPr indent="0" lvl="0" marL="0" marR="0" rtl="0" algn="l">
              <a:spcBef>
                <a:spcPts val="0"/>
              </a:spcBef>
              <a:spcAft>
                <a:spcPts val="0"/>
              </a:spcAft>
              <a:buSzPct val="25000"/>
              <a:buNone/>
            </a:pPr>
            <a:r>
              <a:rPr b="1" i="1" lang="en-US" sz="4400" u="none" cap="none" strike="noStrike">
                <a:solidFill>
                  <a:schemeClr val="dk2"/>
                </a:solidFill>
                <a:latin typeface="Arial"/>
                <a:ea typeface="Arial"/>
                <a:cs typeface="Arial"/>
                <a:sym typeface="Arial"/>
              </a:rPr>
              <a:t>FIRST</a:t>
            </a:r>
            <a:r>
              <a:rPr b="1" i="0" lang="en-US" sz="4400" u="none" cap="none" strike="noStrike">
                <a:solidFill>
                  <a:schemeClr val="dk2"/>
                </a:solidFill>
                <a:latin typeface="Arial"/>
                <a:ea typeface="Arial"/>
                <a:cs typeface="Arial"/>
                <a:sym typeface="Arial"/>
              </a:rPr>
              <a:t> Long Island</a:t>
            </a:r>
            <a:br>
              <a:rPr b="0" i="0" lang="en-US" sz="4400" u="none" cap="none" strike="noStrike">
                <a:solidFill>
                  <a:schemeClr val="dk2"/>
                </a:solidFill>
                <a:latin typeface="Arial"/>
                <a:ea typeface="Arial"/>
                <a:cs typeface="Arial"/>
                <a:sym typeface="Arial"/>
              </a:rPr>
            </a:br>
            <a:r>
              <a:rPr b="0" i="0" lang="en-US" sz="2000" u="none" cap="none" strike="noStrike">
                <a:solidFill>
                  <a:schemeClr val="dk2"/>
                </a:solidFill>
                <a:latin typeface="Arial"/>
                <a:ea typeface="Arial"/>
                <a:cs typeface="Arial"/>
                <a:sym typeface="Arial"/>
              </a:rPr>
              <a:t>Presented by School-Business Partnerships </a:t>
            </a:r>
            <a:br>
              <a:rPr b="0" i="0" lang="en-US" sz="2000" u="none" cap="none" strike="noStrike">
                <a:solidFill>
                  <a:schemeClr val="dk2"/>
                </a:solidFill>
                <a:latin typeface="Arial"/>
                <a:ea typeface="Arial"/>
                <a:cs typeface="Arial"/>
                <a:sym typeface="Arial"/>
              </a:rPr>
            </a:br>
            <a:r>
              <a:rPr b="0" i="0" lang="en-US" sz="2000" u="none" cap="none" strike="noStrike">
                <a:solidFill>
                  <a:schemeClr val="dk2"/>
                </a:solidFill>
                <a:latin typeface="Arial"/>
                <a:ea typeface="Arial"/>
                <a:cs typeface="Arial"/>
                <a:sym typeface="Arial"/>
              </a:rPr>
              <a:t>of Long Island, Inc.</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Shape 158"/>
          <p:cNvSpPr txBox="1"/>
          <p:nvPr>
            <p:ph idx="1" type="body"/>
          </p:nvPr>
        </p:nvSpPr>
        <p:spPr>
          <a:xfrm>
            <a:off x="457200" y="1550665"/>
            <a:ext cx="8229600" cy="4575600"/>
          </a:xfrm>
          <a:prstGeom prst="rect">
            <a:avLst/>
          </a:prstGeom>
        </p:spPr>
        <p:txBody>
          <a:bodyPr anchorCtr="0" anchor="t" bIns="91425" lIns="91425" rIns="91425" wrap="square" tIns="91425">
            <a:noAutofit/>
          </a:bodyPr>
          <a:lstStyle/>
          <a:p>
            <a:pPr lvl="0">
              <a:spcBef>
                <a:spcPts val="0"/>
              </a:spcBef>
              <a:buNone/>
            </a:pPr>
            <a:r>
              <a:rPr lang="en-US" u="sng">
                <a:solidFill>
                  <a:schemeClr val="hlink"/>
                </a:solidFill>
                <a:hlinkClick r:id="rId3"/>
              </a:rPr>
              <a:t>Mentor Manual</a:t>
            </a:r>
          </a:p>
          <a:p>
            <a:pPr lvl="0">
              <a:spcBef>
                <a:spcPts val="0"/>
              </a:spcBef>
              <a:buNone/>
            </a:pPr>
            <a:r>
              <a:t/>
            </a:r>
            <a:endParaRPr/>
          </a:p>
          <a:p>
            <a:pPr lvl="0">
              <a:spcBef>
                <a:spcPts val="0"/>
              </a:spcBef>
              <a:buNone/>
            </a:pPr>
            <a:r>
              <a:rPr lang="en-US" u="sng">
                <a:solidFill>
                  <a:schemeClr val="hlink"/>
                </a:solidFill>
                <a:hlinkClick r:id="rId4"/>
              </a:rPr>
              <a:t>Resource Library</a:t>
            </a:r>
          </a:p>
          <a:p>
            <a:pPr lvl="0">
              <a:spcBef>
                <a:spcPts val="0"/>
              </a:spcBef>
              <a:buNone/>
            </a:pPr>
            <a:r>
              <a:t/>
            </a:r>
            <a:endParaRPr/>
          </a:p>
          <a:p>
            <a:pPr lvl="0">
              <a:spcBef>
                <a:spcPts val="0"/>
              </a:spcBef>
              <a:buNone/>
            </a:pPr>
            <a:r>
              <a:rPr lang="en-US" u="sng">
                <a:solidFill>
                  <a:schemeClr val="hlink"/>
                </a:solidFill>
                <a:hlinkClick r:id="rId5"/>
              </a:rPr>
              <a:t>The YouTube Channel Just for Mentors</a:t>
            </a:r>
          </a:p>
          <a:p>
            <a:pPr lvl="0">
              <a:spcBef>
                <a:spcPts val="0"/>
              </a:spcBef>
              <a:buNone/>
            </a:pPr>
            <a:r>
              <a:t/>
            </a:r>
            <a:endParaRPr/>
          </a:p>
          <a:p>
            <a:pPr lvl="0">
              <a:spcBef>
                <a:spcPts val="0"/>
              </a:spcBef>
              <a:buNone/>
            </a:pPr>
            <a:r>
              <a:rPr lang="en-US"/>
              <a:t>Google and YouTube Searches</a:t>
            </a:r>
          </a:p>
        </p:txBody>
      </p:sp>
      <p:sp>
        <p:nvSpPr>
          <p:cNvPr id="159" name="Shape 159"/>
          <p:cNvSpPr txBox="1"/>
          <p:nvPr>
            <p:ph type="title"/>
          </p:nvPr>
        </p:nvSpPr>
        <p:spPr>
          <a:xfrm>
            <a:off x="0" y="56550"/>
            <a:ext cx="8229600" cy="1161600"/>
          </a:xfrm>
          <a:prstGeom prst="rect">
            <a:avLst/>
          </a:prstGeom>
        </p:spPr>
        <p:txBody>
          <a:bodyPr anchorCtr="0" anchor="ctr" bIns="91425" lIns="91425" rIns="91425" wrap="square" tIns="91425">
            <a:noAutofit/>
          </a:bodyPr>
          <a:lstStyle/>
          <a:p>
            <a:pPr lvl="0" algn="ctr">
              <a:spcBef>
                <a:spcPts val="0"/>
              </a:spcBef>
              <a:buNone/>
            </a:pPr>
            <a:r>
              <a:rPr lang="en-US"/>
              <a:t>Mentoring</a:t>
            </a:r>
            <a:r>
              <a:rPr lang="en-US"/>
              <a:t> Resources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idx="1" type="body"/>
          </p:nvPr>
        </p:nvSpPr>
        <p:spPr>
          <a:xfrm>
            <a:off x="457200" y="3948319"/>
            <a:ext cx="8229600" cy="2123400"/>
          </a:xfrm>
          <a:prstGeom prst="rect">
            <a:avLst/>
          </a:prstGeom>
        </p:spPr>
        <p:txBody>
          <a:bodyPr anchorCtr="0" anchor="t" bIns="91425" lIns="91425" rIns="91425" wrap="square" tIns="91425">
            <a:noAutofit/>
          </a:bodyPr>
          <a:lstStyle/>
          <a:p>
            <a:pPr lvl="0">
              <a:spcBef>
                <a:spcPts val="0"/>
              </a:spcBef>
              <a:buNone/>
            </a:pPr>
            <a:r>
              <a:rPr lang="en-US"/>
              <a:t>What are the team’s </a:t>
            </a:r>
          </a:p>
          <a:p>
            <a:pPr lvl="0">
              <a:spcBef>
                <a:spcPts val="0"/>
              </a:spcBef>
              <a:buNone/>
            </a:pPr>
            <a:r>
              <a:rPr lang="en-US"/>
              <a:t>goals?</a:t>
            </a:r>
          </a:p>
          <a:p>
            <a:pPr lvl="0">
              <a:spcBef>
                <a:spcPts val="0"/>
              </a:spcBef>
              <a:buNone/>
            </a:pPr>
            <a:r>
              <a:rPr lang="en-US"/>
              <a:t>Resources? (Human &amp; Material)</a:t>
            </a:r>
          </a:p>
          <a:p>
            <a:pPr lvl="0">
              <a:spcBef>
                <a:spcPts val="0"/>
              </a:spcBef>
              <a:buNone/>
            </a:pPr>
            <a:r>
              <a:t/>
            </a:r>
            <a:endParaRPr/>
          </a:p>
          <a:p>
            <a:pPr indent="0" lvl="0" marL="0">
              <a:spcBef>
                <a:spcPts val="0"/>
              </a:spcBef>
              <a:buNone/>
            </a:pPr>
            <a:r>
              <a:t/>
            </a:r>
            <a:endParaRPr/>
          </a:p>
        </p:txBody>
      </p:sp>
      <p:sp>
        <p:nvSpPr>
          <p:cNvPr id="166" name="Shape 166"/>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algn="ctr">
              <a:spcBef>
                <a:spcPts val="0"/>
              </a:spcBef>
              <a:buNone/>
            </a:pPr>
            <a:r>
              <a:rPr lang="en-US"/>
              <a:t>Get to Know Your Team</a:t>
            </a:r>
          </a:p>
        </p:txBody>
      </p:sp>
      <p:sp>
        <p:nvSpPr>
          <p:cNvPr id="167" name="Shape 167"/>
          <p:cNvSpPr txBox="1"/>
          <p:nvPr>
            <p:ph idx="1" type="body"/>
          </p:nvPr>
        </p:nvSpPr>
        <p:spPr>
          <a:xfrm>
            <a:off x="424875" y="1493269"/>
            <a:ext cx="8229600" cy="2123399"/>
          </a:xfrm>
          <a:prstGeom prst="rect">
            <a:avLst/>
          </a:prstGeom>
        </p:spPr>
        <p:txBody>
          <a:bodyPr anchorCtr="0" anchor="t" bIns="91425" lIns="91425" rIns="91425" wrap="square" tIns="91425">
            <a:noAutofit/>
          </a:bodyPr>
          <a:lstStyle/>
          <a:p>
            <a:pPr lvl="0" rtl="0">
              <a:spcBef>
                <a:spcPts val="0"/>
              </a:spcBef>
              <a:buNone/>
            </a:pPr>
            <a:r>
              <a:rPr lang="en-US"/>
              <a:t>Who is the team?</a:t>
            </a:r>
          </a:p>
          <a:p>
            <a:pPr lvl="0" rtl="0">
              <a:spcBef>
                <a:spcPts val="0"/>
              </a:spcBef>
              <a:buNone/>
            </a:pPr>
            <a:r>
              <a:rPr lang="en-US"/>
              <a:t>Age? Gender? Experience?</a:t>
            </a:r>
          </a:p>
          <a:p>
            <a:pPr lvl="0" rtl="0">
              <a:spcBef>
                <a:spcPts val="0"/>
              </a:spcBef>
              <a:buNone/>
            </a:pPr>
            <a:r>
              <a:rPr lang="en-US"/>
              <a:t>School? Club? Organization?</a:t>
            </a:r>
          </a:p>
          <a:p>
            <a:pPr lvl="0" rtl="0">
              <a:spcBef>
                <a:spcPts val="0"/>
              </a:spcBef>
              <a:buNone/>
            </a:pPr>
            <a:r>
              <a:t/>
            </a:r>
            <a:endParaRPr/>
          </a:p>
          <a:p>
            <a:pPr indent="0" lvl="0" marL="0" rt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Shape 173"/>
          <p:cNvSpPr txBox="1"/>
          <p:nvPr>
            <p:ph idx="1" type="body"/>
          </p:nvPr>
        </p:nvSpPr>
        <p:spPr>
          <a:xfrm>
            <a:off x="457200" y="1550675"/>
            <a:ext cx="8229600" cy="4806600"/>
          </a:xfrm>
          <a:prstGeom prst="rect">
            <a:avLst/>
          </a:prstGeom>
        </p:spPr>
        <p:txBody>
          <a:bodyPr anchorCtr="0" anchor="t" bIns="91425" lIns="91425" rIns="91425" wrap="square" tIns="91425">
            <a:noAutofit/>
          </a:bodyPr>
          <a:lstStyle/>
          <a:p>
            <a:pPr indent="0" lvl="0" marL="0" rtl="0">
              <a:lnSpc>
                <a:spcPct val="115000"/>
              </a:lnSpc>
              <a:spcBef>
                <a:spcPts val="0"/>
              </a:spcBef>
              <a:spcAft>
                <a:spcPts val="1000"/>
              </a:spcAft>
              <a:buNone/>
            </a:pPr>
            <a:r>
              <a:rPr lang="en-US" sz="2400"/>
              <a:t>1. Avoid the temptation to do the work and deprive team members of the chance to discover the right answer on their own. </a:t>
            </a:r>
          </a:p>
          <a:p>
            <a:pPr indent="0" lvl="0" marL="0" rtl="0">
              <a:lnSpc>
                <a:spcPct val="115000"/>
              </a:lnSpc>
              <a:spcBef>
                <a:spcPts val="0"/>
              </a:spcBef>
              <a:spcAft>
                <a:spcPts val="1000"/>
              </a:spcAft>
              <a:buNone/>
            </a:pPr>
            <a:r>
              <a:t/>
            </a:r>
            <a:endParaRPr sz="1200"/>
          </a:p>
          <a:p>
            <a:pPr indent="0" lvl="0" marL="0" rtl="0">
              <a:lnSpc>
                <a:spcPct val="115000"/>
              </a:lnSpc>
              <a:spcBef>
                <a:spcPts val="0"/>
              </a:spcBef>
              <a:spcAft>
                <a:spcPts val="1000"/>
              </a:spcAft>
              <a:buNone/>
            </a:pPr>
            <a:r>
              <a:rPr lang="en-US" sz="2400"/>
              <a:t>2. There’s a large gap between giving a student the answer and telling them to go figure it out themself.  Hints, Pointers, Links and Feedback can all be used to direct the student to the answer. Become familiar with the Robot, Rules, Resources, etc. so that you can be a credible resource to the students.</a:t>
            </a:r>
          </a:p>
          <a:p>
            <a:pPr lvl="0">
              <a:spcBef>
                <a:spcPts val="0"/>
              </a:spcBef>
              <a:buNone/>
            </a:pPr>
            <a:r>
              <a:t/>
            </a:r>
            <a:endParaRPr/>
          </a:p>
        </p:txBody>
      </p:sp>
      <p:sp>
        <p:nvSpPr>
          <p:cNvPr id="174" name="Shape 174"/>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algn="ctr">
              <a:spcBef>
                <a:spcPts val="0"/>
              </a:spcBef>
              <a:buNone/>
            </a:pPr>
            <a:r>
              <a:rPr lang="en-US"/>
              <a:t>Mentoring Survival</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idx="1" type="body"/>
          </p:nvPr>
        </p:nvSpPr>
        <p:spPr>
          <a:xfrm>
            <a:off x="457200" y="1373224"/>
            <a:ext cx="8229600" cy="4984200"/>
          </a:xfrm>
          <a:prstGeom prst="rect">
            <a:avLst/>
          </a:prstGeom>
        </p:spPr>
        <p:txBody>
          <a:bodyPr anchorCtr="0" anchor="t" bIns="91425" lIns="91425" rIns="91425" wrap="square" tIns="91425">
            <a:noAutofit/>
          </a:bodyPr>
          <a:lstStyle/>
          <a:p>
            <a:pPr indent="0" lvl="0" marL="0" rtl="0">
              <a:lnSpc>
                <a:spcPct val="115000"/>
              </a:lnSpc>
              <a:spcBef>
                <a:spcPts val="0"/>
              </a:spcBef>
              <a:spcAft>
                <a:spcPts val="1000"/>
              </a:spcAft>
              <a:buNone/>
            </a:pPr>
            <a:r>
              <a:rPr lang="en-US" sz="2400"/>
              <a:t>3. A Mentor’s behavior and attitude can and will influence how a Team responds throughout the season and at events.  This is FUN! If the students are not enjoying themselves then lighten the atmosphere and help them feel better.  </a:t>
            </a:r>
          </a:p>
          <a:p>
            <a:pPr indent="0" lvl="0" marL="0" rtl="0">
              <a:lnSpc>
                <a:spcPct val="115000"/>
              </a:lnSpc>
              <a:spcBef>
                <a:spcPts val="0"/>
              </a:spcBef>
              <a:spcAft>
                <a:spcPts val="1000"/>
              </a:spcAft>
              <a:buNone/>
            </a:pPr>
            <a:r>
              <a:rPr lang="en-US" sz="2400"/>
              <a:t>4. Foster discussions between all Team members and groups. Discussions are critical for effective brainstorming and strategy development.</a:t>
            </a:r>
          </a:p>
          <a:p>
            <a:pPr indent="-69850" lvl="0" marL="0" rtl="0">
              <a:lnSpc>
                <a:spcPct val="115000"/>
              </a:lnSpc>
              <a:spcBef>
                <a:spcPts val="0"/>
              </a:spcBef>
              <a:spcAft>
                <a:spcPts val="1000"/>
              </a:spcAft>
              <a:buClr>
                <a:schemeClr val="dk1"/>
              </a:buClr>
              <a:buSzPct val="45833"/>
              <a:buFont typeface="Arial"/>
              <a:buNone/>
            </a:pPr>
            <a:r>
              <a:rPr lang="en-US" sz="2400"/>
              <a:t>5. Patience is a necessity. Especially with the most trying of students.</a:t>
            </a:r>
          </a:p>
          <a:p>
            <a:pPr indent="0" lvl="0" marL="0" rtl="0">
              <a:lnSpc>
                <a:spcPct val="115000"/>
              </a:lnSpc>
              <a:spcBef>
                <a:spcPts val="0"/>
              </a:spcBef>
              <a:spcAft>
                <a:spcPts val="1000"/>
              </a:spcAft>
              <a:buNone/>
            </a:pPr>
            <a:r>
              <a:t/>
            </a:r>
            <a:endParaRPr sz="2400"/>
          </a:p>
          <a:p>
            <a:pPr lvl="0" rtl="0">
              <a:spcBef>
                <a:spcPts val="0"/>
              </a:spcBef>
              <a:buNone/>
            </a:pPr>
            <a:r>
              <a:t/>
            </a:r>
            <a:endParaRPr/>
          </a:p>
        </p:txBody>
      </p:sp>
      <p:sp>
        <p:nvSpPr>
          <p:cNvPr id="181" name="Shape 181"/>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rtl="0" algn="ctr">
              <a:spcBef>
                <a:spcPts val="0"/>
              </a:spcBef>
              <a:buNone/>
            </a:pPr>
            <a:r>
              <a:rPr lang="en-US"/>
              <a:t>Mentoring Survival</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Shape 187"/>
          <p:cNvSpPr txBox="1"/>
          <p:nvPr>
            <p:ph idx="1" type="body"/>
          </p:nvPr>
        </p:nvSpPr>
        <p:spPr>
          <a:xfrm>
            <a:off x="457200" y="1409615"/>
            <a:ext cx="8229600" cy="4575600"/>
          </a:xfrm>
          <a:prstGeom prst="rect">
            <a:avLst/>
          </a:prstGeom>
        </p:spPr>
        <p:txBody>
          <a:bodyPr anchorCtr="0" anchor="t" bIns="91425" lIns="91425" rIns="91425" wrap="square" tIns="91425">
            <a:noAutofit/>
          </a:bodyPr>
          <a:lstStyle/>
          <a:p>
            <a:pPr indent="0" lvl="0" marL="0" rtl="0">
              <a:lnSpc>
                <a:spcPct val="115000"/>
              </a:lnSpc>
              <a:spcBef>
                <a:spcPts val="0"/>
              </a:spcBef>
              <a:spcAft>
                <a:spcPts val="1000"/>
              </a:spcAft>
              <a:buNone/>
            </a:pPr>
            <a:r>
              <a:rPr lang="en-US" sz="2400"/>
              <a:t>6</a:t>
            </a:r>
            <a:r>
              <a:rPr lang="en-US" sz="2400"/>
              <a:t>. Never let students indulge in fruitless activities during learning hours. </a:t>
            </a:r>
          </a:p>
          <a:p>
            <a:pPr indent="0" lvl="0" marL="0" rtl="0">
              <a:lnSpc>
                <a:spcPct val="115000"/>
              </a:lnSpc>
              <a:spcBef>
                <a:spcPts val="0"/>
              </a:spcBef>
              <a:spcAft>
                <a:spcPts val="1000"/>
              </a:spcAft>
              <a:buNone/>
            </a:pPr>
            <a:r>
              <a:rPr lang="en-US" sz="2400"/>
              <a:t>7. Infuse enthusiasm in every activity and part of the Challenge. To spur creativity, mix humor and a passion for learning and discovery.</a:t>
            </a:r>
          </a:p>
          <a:p>
            <a:pPr indent="0" lvl="0" marL="0" rtl="0">
              <a:lnSpc>
                <a:spcPct val="115000"/>
              </a:lnSpc>
              <a:spcBef>
                <a:spcPts val="0"/>
              </a:spcBef>
              <a:spcAft>
                <a:spcPts val="1000"/>
              </a:spcAft>
              <a:buNone/>
            </a:pPr>
            <a:r>
              <a:rPr lang="en-US" sz="2400"/>
              <a:t>8. Get involved in technical and non-technical experiences. Be supportive to students in both regards.</a:t>
            </a:r>
          </a:p>
          <a:p>
            <a:pPr indent="0" lvl="0" marL="0" rtl="0">
              <a:lnSpc>
                <a:spcPct val="115000"/>
              </a:lnSpc>
              <a:spcBef>
                <a:spcPts val="0"/>
              </a:spcBef>
              <a:spcAft>
                <a:spcPts val="1000"/>
              </a:spcAft>
              <a:buNone/>
            </a:pPr>
            <a:r>
              <a:rPr lang="en-US" sz="2400"/>
              <a:t>9. Be a Team cheerleader &amp; enthusiast.</a:t>
            </a:r>
          </a:p>
        </p:txBody>
      </p:sp>
      <p:sp>
        <p:nvSpPr>
          <p:cNvPr id="188" name="Shape 188"/>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rtl="0">
              <a:spcBef>
                <a:spcPts val="0"/>
              </a:spcBef>
              <a:buNone/>
            </a:pPr>
            <a:r>
              <a:rPr lang="en-US"/>
              <a:t>Mentoring Survival</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Shape 194"/>
          <p:cNvSpPr txBox="1"/>
          <p:nvPr>
            <p:ph idx="1" type="body"/>
          </p:nvPr>
        </p:nvSpPr>
        <p:spPr>
          <a:xfrm>
            <a:off x="497575" y="1566815"/>
            <a:ext cx="8229600" cy="4575600"/>
          </a:xfrm>
          <a:prstGeom prst="rect">
            <a:avLst/>
          </a:prstGeom>
        </p:spPr>
        <p:txBody>
          <a:bodyPr anchorCtr="0" anchor="t" bIns="91425" lIns="91425" rIns="91425" wrap="square" tIns="91425">
            <a:noAutofit/>
          </a:bodyPr>
          <a:lstStyle/>
          <a:p>
            <a:pPr lvl="0">
              <a:spcBef>
                <a:spcPts val="0"/>
              </a:spcBef>
              <a:buNone/>
            </a:pPr>
            <a:r>
              <a:rPr lang="en-US" sz="2400"/>
              <a:t>10. </a:t>
            </a:r>
            <a:r>
              <a:rPr lang="en-US" sz="2400"/>
              <a:t>Ask open questions</a:t>
            </a:r>
          </a:p>
          <a:p>
            <a:pPr lvl="0" rtl="0">
              <a:spcBef>
                <a:spcPts val="0"/>
              </a:spcBef>
              <a:buNone/>
            </a:pPr>
            <a:r>
              <a:t/>
            </a:r>
            <a:endParaRPr sz="800"/>
          </a:p>
          <a:p>
            <a:pPr lvl="0">
              <a:spcBef>
                <a:spcPts val="0"/>
              </a:spcBef>
              <a:buNone/>
            </a:pPr>
            <a:r>
              <a:rPr lang="en-US" sz="2400"/>
              <a:t>11. Act as a sounding board</a:t>
            </a:r>
          </a:p>
          <a:p>
            <a:pPr lvl="0" rtl="0">
              <a:spcBef>
                <a:spcPts val="0"/>
              </a:spcBef>
              <a:buNone/>
            </a:pPr>
            <a:r>
              <a:t/>
            </a:r>
            <a:endParaRPr sz="800"/>
          </a:p>
          <a:p>
            <a:pPr lvl="0">
              <a:spcBef>
                <a:spcPts val="0"/>
              </a:spcBef>
              <a:buNone/>
            </a:pPr>
            <a:r>
              <a:rPr lang="en-US" sz="2400"/>
              <a:t>12. Provide positive, helpful feedback</a:t>
            </a:r>
          </a:p>
          <a:p>
            <a:pPr lvl="0" rtl="0">
              <a:spcBef>
                <a:spcPts val="0"/>
              </a:spcBef>
              <a:buNone/>
            </a:pPr>
            <a:r>
              <a:t/>
            </a:r>
            <a:endParaRPr sz="800"/>
          </a:p>
          <a:p>
            <a:pPr lvl="0">
              <a:spcBef>
                <a:spcPts val="0"/>
              </a:spcBef>
              <a:buNone/>
            </a:pPr>
            <a:r>
              <a:rPr lang="en-US" sz="2400"/>
              <a:t>13. Acknowledge achievements</a:t>
            </a:r>
          </a:p>
          <a:p>
            <a:pPr lvl="0" rtl="0">
              <a:spcBef>
                <a:spcPts val="0"/>
              </a:spcBef>
              <a:buNone/>
            </a:pPr>
            <a:r>
              <a:t/>
            </a:r>
            <a:endParaRPr sz="800"/>
          </a:p>
          <a:p>
            <a:pPr lvl="0">
              <a:spcBef>
                <a:spcPts val="0"/>
              </a:spcBef>
              <a:buNone/>
            </a:pPr>
            <a:r>
              <a:rPr lang="en-US" sz="2400"/>
              <a:t>14. Ask 2 questions for every 1 answer</a:t>
            </a:r>
          </a:p>
          <a:p>
            <a:pPr lvl="0" rtl="0">
              <a:spcBef>
                <a:spcPts val="0"/>
              </a:spcBef>
              <a:buNone/>
            </a:pPr>
            <a:r>
              <a:t/>
            </a:r>
            <a:endParaRPr sz="800"/>
          </a:p>
          <a:p>
            <a:pPr lvl="0" rtl="0">
              <a:spcBef>
                <a:spcPts val="0"/>
              </a:spcBef>
              <a:buNone/>
            </a:pPr>
            <a:r>
              <a:rPr lang="en-US" sz="2400"/>
              <a:t>15. Help with Time Management both during a build session and towards completion of the robot by competition dates.</a:t>
            </a:r>
          </a:p>
          <a:p>
            <a:pPr lvl="0" rtl="0">
              <a:spcBef>
                <a:spcPts val="0"/>
              </a:spcBef>
              <a:buNone/>
            </a:pPr>
            <a:r>
              <a:t/>
            </a:r>
            <a:endParaRPr sz="1800"/>
          </a:p>
        </p:txBody>
      </p:sp>
      <p:sp>
        <p:nvSpPr>
          <p:cNvPr id="195" name="Shape 195"/>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rtl="0">
              <a:spcBef>
                <a:spcPts val="0"/>
              </a:spcBef>
              <a:buNone/>
            </a:pPr>
            <a:r>
              <a:rPr lang="en-US"/>
              <a:t>Mentoring Survival</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Shape 201"/>
          <p:cNvSpPr txBox="1"/>
          <p:nvPr>
            <p:ph idx="1" type="body"/>
          </p:nvPr>
        </p:nvSpPr>
        <p:spPr>
          <a:xfrm>
            <a:off x="457200" y="1550675"/>
            <a:ext cx="8229600" cy="4758000"/>
          </a:xfrm>
          <a:prstGeom prst="rect">
            <a:avLst/>
          </a:prstGeom>
        </p:spPr>
        <p:txBody>
          <a:bodyPr anchorCtr="0" anchor="t" bIns="91425" lIns="91425" rIns="91425" wrap="square" tIns="91425">
            <a:noAutofit/>
          </a:bodyPr>
          <a:lstStyle/>
          <a:p>
            <a:pPr lvl="0">
              <a:spcBef>
                <a:spcPts val="0"/>
              </a:spcBef>
              <a:buNone/>
            </a:pPr>
            <a:r>
              <a:rPr lang="en-US" sz="2400"/>
              <a:t>16. Involve all team members by breaking it into smaller areas (Builders, Programmers, Engineering Notebook, Team Managers, Outreach/Fundraising, Pit,....)</a:t>
            </a:r>
          </a:p>
          <a:p>
            <a:pPr lvl="0">
              <a:spcBef>
                <a:spcPts val="0"/>
              </a:spcBef>
              <a:buClr>
                <a:schemeClr val="dk1"/>
              </a:buClr>
              <a:buSzPct val="45833"/>
              <a:buFont typeface="Arial"/>
              <a:buNone/>
            </a:pPr>
            <a:r>
              <a:t/>
            </a:r>
            <a:endParaRPr sz="2400"/>
          </a:p>
          <a:p>
            <a:pPr lvl="0">
              <a:spcBef>
                <a:spcPts val="0"/>
              </a:spcBef>
              <a:buNone/>
            </a:pPr>
            <a:r>
              <a:rPr lang="en-US" sz="2400"/>
              <a:t>17. Encourage accountability through action items, deliverables and deadlines.</a:t>
            </a:r>
          </a:p>
          <a:p>
            <a:pPr lvl="0">
              <a:spcBef>
                <a:spcPts val="0"/>
              </a:spcBef>
              <a:buNone/>
            </a:pPr>
            <a:r>
              <a:t/>
            </a:r>
            <a:endParaRPr sz="2400"/>
          </a:p>
          <a:p>
            <a:pPr lvl="0">
              <a:spcBef>
                <a:spcPts val="0"/>
              </a:spcBef>
              <a:buClr>
                <a:schemeClr val="dk1"/>
              </a:buClr>
              <a:buSzPct val="45833"/>
              <a:buFont typeface="Arial"/>
              <a:buNone/>
            </a:pPr>
            <a:r>
              <a:rPr lang="en-US" sz="2400"/>
              <a:t>18. Keep them FOCUSED!  (This will not be a trivial task.)</a:t>
            </a:r>
          </a:p>
          <a:p>
            <a:pPr lvl="0">
              <a:spcBef>
                <a:spcPts val="0"/>
              </a:spcBef>
              <a:buNone/>
            </a:pPr>
            <a:r>
              <a:t/>
            </a:r>
            <a:endParaRPr/>
          </a:p>
        </p:txBody>
      </p:sp>
      <p:sp>
        <p:nvSpPr>
          <p:cNvPr id="202" name="Shape 202"/>
          <p:cNvSpPr txBox="1"/>
          <p:nvPr>
            <p:ph type="title"/>
          </p:nvPr>
        </p:nvSpPr>
        <p:spPr>
          <a:xfrm>
            <a:off x="457200" y="0"/>
            <a:ext cx="8229600" cy="1161600"/>
          </a:xfrm>
          <a:prstGeom prst="rect">
            <a:avLst/>
          </a:prstGeom>
        </p:spPr>
        <p:txBody>
          <a:bodyPr anchorCtr="0" anchor="ctr" bIns="91425" lIns="91425" rIns="91425" wrap="square" tIns="91425">
            <a:noAutofit/>
          </a:bodyPr>
          <a:lstStyle/>
          <a:p>
            <a:pPr lvl="0">
              <a:spcBef>
                <a:spcPts val="0"/>
              </a:spcBef>
              <a:buNone/>
            </a:pPr>
            <a:r>
              <a:rPr lang="en-US"/>
              <a:t>Mentoring Survival</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IRST NEW BRAND">
  <a:themeElements>
    <a:clrScheme name="Custom 3">
      <a:dk1>
        <a:srgbClr val="000000"/>
      </a:dk1>
      <a:lt1>
        <a:srgbClr val="FFFFFF"/>
      </a:lt1>
      <a:dk2>
        <a:srgbClr val="2150A3"/>
      </a:dk2>
      <a:lt2>
        <a:srgbClr val="EEECE1"/>
      </a:lt2>
      <a:accent1>
        <a:srgbClr val="2150A3"/>
      </a:accent1>
      <a:accent2>
        <a:srgbClr val="DD031D"/>
      </a:accent2>
      <a:accent3>
        <a:srgbClr val="95989A"/>
      </a:accent3>
      <a:accent4>
        <a:srgbClr val="DEA21B"/>
      </a:accent4>
      <a:accent5>
        <a:srgbClr val="3E8E86"/>
      </a:accent5>
      <a:accent6>
        <a:srgbClr val="B5001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