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81" r:id="rId3"/>
    <p:sldMasterId id="2147483682" r:id="rId4"/>
    <p:sldMasterId id="214748368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190" name="Shape 190"/>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191" name="Shape 191"/>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72" name="Shape 272"/>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73" name="Shape 273"/>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81" name="Shape 281"/>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82" name="Shape 282"/>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89" name="Shape 289"/>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90" name="Shape 290"/>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97" name="Shape 297"/>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98" name="Shape 298"/>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196" name="Shape 19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197" name="Shape 197"/>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03" name="Shape 203"/>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04" name="Shape 204"/>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14" name="Shape 214"/>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15" name="Shape 215"/>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25" name="Shape 225"/>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26" name="Shape 226"/>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36" name="Shape 23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37" name="Shape 237"/>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45" name="Shape 245"/>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46" name="Shape 246"/>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54" name="Shape 254"/>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55" name="Shape 255"/>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263" name="Shape 263"/>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
        <p:nvSpPr>
          <p:cNvPr id="264" name="Shape 264"/>
          <p:cNvSpPr txBox="1"/>
          <p:nvPr>
            <p:ph idx="12" type="sldNum"/>
          </p:nvPr>
        </p:nvSpPr>
        <p:spPr>
          <a:xfrm>
            <a:off x="3884612"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200" u="none" cap="none" strike="noStrike">
                <a:solidFill>
                  <a:schemeClr val="dk1"/>
                </a:solidFill>
                <a:latin typeface="Arial"/>
                <a:ea typeface="Arial"/>
                <a:cs typeface="Arial"/>
                <a:sym typeface="Arial"/>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 Id="rId3"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jpg"/><Relationship Id="rId3"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nd Content">
    <p:spTree>
      <p:nvGrpSpPr>
        <p:cNvPr id="61" name="Shape 61"/>
        <p:cNvGrpSpPr/>
        <p:nvPr/>
      </p:nvGrpSpPr>
      <p:grpSpPr>
        <a:xfrm>
          <a:off x="0" y="0"/>
          <a:ext cx="0" cy="0"/>
          <a:chOff x="0" y="0"/>
          <a:chExt cx="0" cy="0"/>
        </a:xfrm>
      </p:grpSpPr>
      <p:sp>
        <p:nvSpPr>
          <p:cNvPr id="62" name="Shape 62"/>
          <p:cNvSpPr txBox="1"/>
          <p:nvPr>
            <p:ph idx="1" type="body"/>
          </p:nvPr>
        </p:nvSpPr>
        <p:spPr>
          <a:xfrm>
            <a:off x="457200" y="1162998"/>
            <a:ext cx="8229600" cy="34317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63" name="Shape 63"/>
          <p:cNvSpPr txBox="1"/>
          <p:nvPr>
            <p:ph type="title"/>
          </p:nvPr>
        </p:nvSpPr>
        <p:spPr>
          <a:xfrm>
            <a:off x="457200" y="0"/>
            <a:ext cx="8229600" cy="8712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1">
    <p:spTree>
      <p:nvGrpSpPr>
        <p:cNvPr id="64" name="Shape 64"/>
        <p:cNvGrpSpPr/>
        <p:nvPr/>
      </p:nvGrpSpPr>
      <p:grpSpPr>
        <a:xfrm>
          <a:off x="0" y="0"/>
          <a:ext cx="0" cy="0"/>
          <a:chOff x="0" y="0"/>
          <a:chExt cx="0" cy="0"/>
        </a:xfrm>
      </p:grpSpPr>
      <p:pic>
        <p:nvPicPr>
          <p:cNvPr id="65" name="Shape 65"/>
          <p:cNvPicPr preferRelativeResize="0"/>
          <p:nvPr/>
        </p:nvPicPr>
        <p:blipFill rotWithShape="1">
          <a:blip r:embed="rId2">
            <a:alphaModFix/>
          </a:blip>
          <a:srcRect b="0" l="0" r="0" t="0"/>
          <a:stretch/>
        </p:blipFill>
        <p:spPr>
          <a:xfrm>
            <a:off x="0" y="0"/>
            <a:ext cx="9144000" cy="5143500"/>
          </a:xfrm>
          <a:prstGeom prst="rect">
            <a:avLst/>
          </a:prstGeom>
          <a:noFill/>
          <a:ln>
            <a:noFill/>
          </a:ln>
        </p:spPr>
      </p:pic>
      <p:pic>
        <p:nvPicPr>
          <p:cNvPr id="66" name="Shape 66"/>
          <p:cNvPicPr preferRelativeResize="0"/>
          <p:nvPr/>
        </p:nvPicPr>
        <p:blipFill rotWithShape="1">
          <a:blip r:embed="rId3">
            <a:alphaModFix/>
          </a:blip>
          <a:srcRect b="0" l="0" r="0" t="0"/>
          <a:stretch/>
        </p:blipFill>
        <p:spPr>
          <a:xfrm>
            <a:off x="457200" y="1412081"/>
            <a:ext cx="1530300" cy="860700"/>
          </a:xfrm>
          <a:prstGeom prst="rect">
            <a:avLst/>
          </a:prstGeom>
          <a:noFill/>
          <a:ln>
            <a:noFill/>
          </a:ln>
        </p:spPr>
      </p:pic>
      <p:cxnSp>
        <p:nvCxnSpPr>
          <p:cNvPr id="67" name="Shape 67"/>
          <p:cNvCxnSpPr/>
          <p:nvPr/>
        </p:nvCxnSpPr>
        <p:spPr>
          <a:xfrm>
            <a:off x="2360613" y="1156097"/>
            <a:ext cx="0" cy="1477499"/>
          </a:xfrm>
          <a:prstGeom prst="straightConnector1">
            <a:avLst/>
          </a:prstGeom>
          <a:noFill/>
          <a:ln cap="flat" cmpd="sng" w="12700">
            <a:solidFill>
              <a:srgbClr val="6E7274"/>
            </a:solidFill>
            <a:prstDash val="solid"/>
            <a:miter lim="800000"/>
            <a:headEnd len="med" w="med" type="none"/>
            <a:tailEnd len="med" w="med" type="none"/>
          </a:ln>
        </p:spPr>
      </p:cxnSp>
      <p:sp>
        <p:nvSpPr>
          <p:cNvPr id="68" name="Shape 68"/>
          <p:cNvSpPr txBox="1"/>
          <p:nvPr>
            <p:ph type="title"/>
          </p:nvPr>
        </p:nvSpPr>
        <p:spPr>
          <a:xfrm>
            <a:off x="2674468" y="1322293"/>
            <a:ext cx="6117000" cy="10869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2">
    <p:spTree>
      <p:nvGrpSpPr>
        <p:cNvPr id="69" name="Shape 69"/>
        <p:cNvGrpSpPr/>
        <p:nvPr/>
      </p:nvGrpSpPr>
      <p:grpSpPr>
        <a:xfrm>
          <a:off x="0" y="0"/>
          <a:ext cx="0" cy="0"/>
          <a:chOff x="0" y="0"/>
          <a:chExt cx="0" cy="0"/>
        </a:xfrm>
      </p:grpSpPr>
      <p:pic>
        <p:nvPicPr>
          <p:cNvPr id="70" name="Shape 70"/>
          <p:cNvPicPr preferRelativeResize="0"/>
          <p:nvPr/>
        </p:nvPicPr>
        <p:blipFill rotWithShape="1">
          <a:blip r:embed="rId2">
            <a:alphaModFix/>
          </a:blip>
          <a:srcRect b="0" l="0" r="0" t="0"/>
          <a:stretch/>
        </p:blipFill>
        <p:spPr>
          <a:xfrm>
            <a:off x="0" y="0"/>
            <a:ext cx="9144000" cy="4542300"/>
          </a:xfrm>
          <a:prstGeom prst="rect">
            <a:avLst/>
          </a:prstGeom>
          <a:noFill/>
          <a:ln>
            <a:noFill/>
          </a:ln>
        </p:spPr>
      </p:pic>
      <p:grpSp>
        <p:nvGrpSpPr>
          <p:cNvPr id="71" name="Shape 71"/>
          <p:cNvGrpSpPr/>
          <p:nvPr/>
        </p:nvGrpSpPr>
        <p:grpSpPr>
          <a:xfrm>
            <a:off x="0" y="4533936"/>
            <a:ext cx="9144202" cy="89300"/>
            <a:chOff x="0" y="1371600"/>
            <a:chExt cx="9068031" cy="276300"/>
          </a:xfrm>
        </p:grpSpPr>
        <p:sp>
          <p:nvSpPr>
            <p:cNvPr id="72" name="Shape 72"/>
            <p:cNvSpPr/>
            <p:nvPr/>
          </p:nvSpPr>
          <p:spPr>
            <a:xfrm>
              <a:off x="0" y="1371600"/>
              <a:ext cx="2267100" cy="276300"/>
            </a:xfrm>
            <a:prstGeom prst="rect">
              <a:avLst/>
            </a:prstGeom>
            <a:solidFill>
              <a:srgbClr val="13973E"/>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73" name="Shape 73"/>
            <p:cNvSpPr/>
            <p:nvPr/>
          </p:nvSpPr>
          <p:spPr>
            <a:xfrm>
              <a:off x="2266976" y="1371600"/>
              <a:ext cx="2267099" cy="276300"/>
            </a:xfrm>
            <a:prstGeom prst="rect">
              <a:avLst/>
            </a:prstGeom>
            <a:solidFill>
              <a:srgbClr val="FC001D"/>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74" name="Shape 74"/>
            <p:cNvSpPr/>
            <p:nvPr/>
          </p:nvSpPr>
          <p:spPr>
            <a:xfrm>
              <a:off x="4533953" y="1371600"/>
              <a:ext cx="2267100" cy="276300"/>
            </a:xfrm>
            <a:prstGeom prst="rect">
              <a:avLst/>
            </a:prstGeom>
            <a:solidFill>
              <a:srgbClr val="FC5526"/>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75" name="Shape 75"/>
            <p:cNvSpPr/>
            <p:nvPr/>
          </p:nvSpPr>
          <p:spPr>
            <a:xfrm>
              <a:off x="6800931" y="1371600"/>
              <a:ext cx="2267100" cy="276300"/>
            </a:xfrm>
            <a:prstGeom prst="rect">
              <a:avLst/>
            </a:prstGeom>
            <a:solidFill>
              <a:srgbClr val="118AC3"/>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grpSp>
      <p:sp>
        <p:nvSpPr>
          <p:cNvPr id="76" name="Shape 76"/>
          <p:cNvSpPr txBox="1"/>
          <p:nvPr>
            <p:ph type="title"/>
          </p:nvPr>
        </p:nvSpPr>
        <p:spPr>
          <a:xfrm>
            <a:off x="722312" y="1481493"/>
            <a:ext cx="7772400" cy="667200"/>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0" sz="4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77" name="Shape 77"/>
          <p:cNvSpPr txBox="1"/>
          <p:nvPr>
            <p:ph idx="1" type="body"/>
          </p:nvPr>
        </p:nvSpPr>
        <p:spPr>
          <a:xfrm>
            <a:off x="722312" y="2128567"/>
            <a:ext cx="7772400" cy="1125300"/>
          </a:xfrm>
          <a:prstGeom prst="rect">
            <a:avLst/>
          </a:prstGeom>
          <a:noFill/>
          <a:ln>
            <a:noFill/>
          </a:ln>
        </p:spPr>
        <p:txBody>
          <a:bodyPr anchorCtr="0" anchor="t" bIns="91425" lIns="91425" rIns="91425" wrap="square" tIns="91425"/>
          <a:lstStyle>
            <a:lvl1pPr indent="0" lvl="0" marL="0" marR="0" rtl="0" algn="ctr">
              <a:spcBef>
                <a:spcPts val="560"/>
              </a:spcBef>
              <a:spcAft>
                <a:spcPts val="0"/>
              </a:spcAft>
              <a:buClr>
                <a:srgbClr val="FA1E31"/>
              </a:buClr>
              <a:buFont typeface="Arial"/>
              <a:buNone/>
              <a:defRPr b="0" i="1" sz="2800" u="none" cap="none" strike="noStrike">
                <a:solidFill>
                  <a:srgbClr val="7F7F7F"/>
                </a:solidFill>
                <a:latin typeface="Times"/>
                <a:ea typeface="Times"/>
                <a:cs typeface="Times"/>
                <a:sym typeface="Times"/>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Arial"/>
                <a:ea typeface="Arial"/>
                <a:cs typeface="Arial"/>
                <a:sym typeface="Arial"/>
              </a:defRPr>
            </a:lvl2pPr>
            <a:lvl3pPr indent="0" lvl="2" marL="914400" marR="0" rtl="0" algn="l">
              <a:spcBef>
                <a:spcPts val="320"/>
              </a:spcBef>
              <a:spcAft>
                <a:spcPts val="0"/>
              </a:spcAft>
              <a:buClr>
                <a:srgbClr val="7F7F7F"/>
              </a:buClr>
              <a:buFont typeface="Arial"/>
              <a:buNone/>
              <a:defRPr b="0" i="0" sz="1600" u="none" cap="none" strike="noStrike">
                <a:solidFill>
                  <a:srgbClr val="888888"/>
                </a:solidFill>
                <a:latin typeface="Arial"/>
                <a:ea typeface="Arial"/>
                <a:cs typeface="Arial"/>
                <a:sym typeface="Arial"/>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Arial"/>
                <a:ea typeface="Arial"/>
                <a:cs typeface="Arial"/>
                <a:sym typeface="Arial"/>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Arial"/>
                <a:ea typeface="Arial"/>
                <a:cs typeface="Arial"/>
                <a:sym typeface="Arial"/>
              </a:defRPr>
            </a:lvl5pPr>
            <a:lvl6pPr indent="0" lvl="5" marL="22860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6pPr>
            <a:lvl7pPr indent="0" lvl="6" marL="27432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7pPr>
            <a:lvl8pPr indent="0" lvl="7" marL="32004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8pPr>
            <a:lvl9pPr indent="0" lvl="8" marL="36576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9pPr>
          </a:lstStyle>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80" name="Shape 80"/>
          <p:cNvSpPr txBox="1"/>
          <p:nvPr>
            <p:ph idx="1" type="body"/>
          </p:nvPr>
        </p:nvSpPr>
        <p:spPr>
          <a:xfrm>
            <a:off x="457200" y="1162998"/>
            <a:ext cx="8229600" cy="325200"/>
          </a:xfrm>
          <a:prstGeom prst="rect">
            <a:avLst/>
          </a:prstGeom>
          <a:noFill/>
          <a:ln>
            <a:noFill/>
          </a:ln>
        </p:spPr>
        <p:txBody>
          <a:bodyPr anchorCtr="0" anchor="t" bIns="91425" lIns="91425" rIns="91425" wrap="square" tIns="91425"/>
          <a:lstStyle>
            <a:lvl1pPr indent="0" lvl="0" marL="0" marR="0" rtl="0" algn="l">
              <a:spcBef>
                <a:spcPts val="480"/>
              </a:spcBef>
              <a:spcAft>
                <a:spcPts val="0"/>
              </a:spcAft>
              <a:buClr>
                <a:srgbClr val="FA1E31"/>
              </a:buClr>
              <a:buFont typeface="Arial"/>
              <a:buNone/>
              <a:defRPr b="1" i="0" sz="2400" u="none" cap="none" strike="noStrike">
                <a:solidFill>
                  <a:srgbClr val="3165CA"/>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81" name="Shape 81"/>
          <p:cNvSpPr txBox="1"/>
          <p:nvPr>
            <p:ph idx="2" type="body"/>
          </p:nvPr>
        </p:nvSpPr>
        <p:spPr>
          <a:xfrm>
            <a:off x="457200" y="1488039"/>
            <a:ext cx="8229600" cy="2706599"/>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0" i="0" sz="20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arison 1">
    <p:spTree>
      <p:nvGrpSpPr>
        <p:cNvPr id="82" name="Shape 82"/>
        <p:cNvGrpSpPr/>
        <p:nvPr/>
      </p:nvGrpSpPr>
      <p:grpSpPr>
        <a:xfrm>
          <a:off x="0" y="0"/>
          <a:ext cx="0" cy="0"/>
          <a:chOff x="0" y="0"/>
          <a:chExt cx="0" cy="0"/>
        </a:xfrm>
      </p:grpSpPr>
      <p:sp>
        <p:nvSpPr>
          <p:cNvPr id="83" name="Shape 83"/>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84" name="Shape 84"/>
          <p:cNvSpPr txBox="1"/>
          <p:nvPr>
            <p:ph idx="1" type="body"/>
          </p:nvPr>
        </p:nvSpPr>
        <p:spPr>
          <a:xfrm>
            <a:off x="457200" y="1284836"/>
            <a:ext cx="4038600" cy="3234000"/>
          </a:xfrm>
          <a:prstGeom prst="rect">
            <a:avLst/>
          </a:prstGeom>
          <a:noFill/>
          <a:ln>
            <a:noFill/>
          </a:ln>
        </p:spPr>
        <p:txBody>
          <a:bodyPr anchorCtr="0" anchor="t" bIns="91425" lIns="91425" rIns="91425" wrap="square" tIns="91425"/>
          <a:lstStyle>
            <a:lvl1pPr indent="-215900" lvl="0" marL="342900" marR="0" rtl="0" algn="l">
              <a:spcBef>
                <a:spcPts val="400"/>
              </a:spcBef>
              <a:spcAft>
                <a:spcPts val="0"/>
              </a:spcAft>
              <a:buClr>
                <a:srgbClr val="FA1E31"/>
              </a:buClr>
              <a:buSzPct val="100000"/>
              <a:buFont typeface="Arial"/>
              <a:buChar char="•"/>
              <a:defRPr b="0" i="0" sz="20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rgbClr val="7F7F7F"/>
              </a:buClr>
              <a:buSzPct val="100000"/>
              <a:buFont typeface="Arial"/>
              <a:buChar char="•"/>
              <a:defRPr b="0" i="0" sz="20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85" name="Shape 85"/>
          <p:cNvSpPr txBox="1"/>
          <p:nvPr>
            <p:ph idx="2" type="body"/>
          </p:nvPr>
        </p:nvSpPr>
        <p:spPr>
          <a:xfrm>
            <a:off x="4648200" y="1284836"/>
            <a:ext cx="4038600" cy="3234000"/>
          </a:xfrm>
          <a:prstGeom prst="rect">
            <a:avLst/>
          </a:prstGeom>
          <a:noFill/>
          <a:ln>
            <a:noFill/>
          </a:ln>
        </p:spPr>
        <p:txBody>
          <a:bodyPr anchorCtr="0" anchor="t" bIns="91425" lIns="91425" rIns="91425" wrap="square" tIns="91425"/>
          <a:lstStyle>
            <a:lvl1pPr indent="-215900" lvl="0" marL="342900" marR="0" rtl="0" algn="l">
              <a:spcBef>
                <a:spcPts val="400"/>
              </a:spcBef>
              <a:spcAft>
                <a:spcPts val="0"/>
              </a:spcAft>
              <a:buClr>
                <a:srgbClr val="FA1E31"/>
              </a:buClr>
              <a:buSzPct val="100000"/>
              <a:buFont typeface="Arial"/>
              <a:buChar char="•"/>
              <a:defRPr b="0" i="0" sz="20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rgbClr val="7F7F7F"/>
              </a:buClr>
              <a:buSzPct val="100000"/>
              <a:buFont typeface="Arial"/>
              <a:buChar char="•"/>
              <a:defRPr b="0" i="0" sz="20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arison 2">
    <p:spTree>
      <p:nvGrpSpPr>
        <p:cNvPr id="86" name="Shape 86"/>
        <p:cNvGrpSpPr/>
        <p:nvPr/>
      </p:nvGrpSpPr>
      <p:grpSpPr>
        <a:xfrm>
          <a:off x="0" y="0"/>
          <a:ext cx="0" cy="0"/>
          <a:chOff x="0" y="0"/>
          <a:chExt cx="0" cy="0"/>
        </a:xfrm>
      </p:grpSpPr>
      <p:sp>
        <p:nvSpPr>
          <p:cNvPr id="87" name="Shape 87"/>
          <p:cNvSpPr txBox="1"/>
          <p:nvPr>
            <p:ph idx="1" type="body"/>
          </p:nvPr>
        </p:nvSpPr>
        <p:spPr>
          <a:xfrm>
            <a:off x="457200" y="1270787"/>
            <a:ext cx="4040100" cy="344100"/>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1" i="0" sz="20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rgbClr val="7F7F7F"/>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88" name="Shape 88"/>
          <p:cNvSpPr txBox="1"/>
          <p:nvPr>
            <p:ph idx="2" type="body"/>
          </p:nvPr>
        </p:nvSpPr>
        <p:spPr>
          <a:xfrm>
            <a:off x="457200" y="1614786"/>
            <a:ext cx="4040100" cy="2490600"/>
          </a:xfrm>
          <a:prstGeom prst="rect">
            <a:avLst/>
          </a:prstGeom>
          <a:noFill/>
          <a:ln>
            <a:noFill/>
          </a:ln>
        </p:spPr>
        <p:txBody>
          <a:bodyPr anchorCtr="0" anchor="t" bIns="91425" lIns="91425" rIns="91425" wrap="square" tIns="91425"/>
          <a:lstStyle>
            <a:lvl1pPr indent="-228600" lvl="0" marL="342900" marR="0" rtl="0" algn="l">
              <a:spcBef>
                <a:spcPts val="360"/>
              </a:spcBef>
              <a:spcAft>
                <a:spcPts val="0"/>
              </a:spcAft>
              <a:buClr>
                <a:srgbClr val="FA1E31"/>
              </a:buClr>
              <a:buSzPct val="100000"/>
              <a:buFont typeface="Arial"/>
              <a:buChar char="•"/>
              <a:defRPr b="0" i="0" sz="1800" u="none" cap="none" strike="noStrike">
                <a:solidFill>
                  <a:schemeClr val="dk1"/>
                </a:solidFill>
                <a:latin typeface="Arial"/>
                <a:ea typeface="Arial"/>
                <a:cs typeface="Arial"/>
                <a:sym typeface="Arial"/>
              </a:defRPr>
            </a:lvl1pPr>
            <a:lvl2pPr indent="-171450" lvl="1" marL="74295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rgbClr val="7F7F7F"/>
              </a:buClr>
              <a:buSzPct val="100000"/>
              <a:buFont typeface="Arial"/>
              <a:buChar char="•"/>
              <a:defRPr b="0" i="0" sz="18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89" name="Shape 89"/>
          <p:cNvSpPr txBox="1"/>
          <p:nvPr>
            <p:ph idx="3" type="body"/>
          </p:nvPr>
        </p:nvSpPr>
        <p:spPr>
          <a:xfrm>
            <a:off x="4645025" y="1270787"/>
            <a:ext cx="4041900" cy="344100"/>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1" i="0" sz="20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rgbClr val="7F7F7F"/>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90" name="Shape 90"/>
          <p:cNvSpPr txBox="1"/>
          <p:nvPr>
            <p:ph idx="4" type="body"/>
          </p:nvPr>
        </p:nvSpPr>
        <p:spPr>
          <a:xfrm>
            <a:off x="4645025" y="1614786"/>
            <a:ext cx="4041900" cy="2490600"/>
          </a:xfrm>
          <a:prstGeom prst="rect">
            <a:avLst/>
          </a:prstGeom>
          <a:noFill/>
          <a:ln>
            <a:noFill/>
          </a:ln>
        </p:spPr>
        <p:txBody>
          <a:bodyPr anchorCtr="0" anchor="t" bIns="91425" lIns="91425" rIns="91425" wrap="square" tIns="91425"/>
          <a:lstStyle>
            <a:lvl1pPr indent="-228600" lvl="0" marL="342900" marR="0" rtl="0" algn="l">
              <a:spcBef>
                <a:spcPts val="360"/>
              </a:spcBef>
              <a:spcAft>
                <a:spcPts val="0"/>
              </a:spcAft>
              <a:buClr>
                <a:srgbClr val="FA1E31"/>
              </a:buClr>
              <a:buSzPct val="100000"/>
              <a:buFont typeface="Arial"/>
              <a:buChar char="•"/>
              <a:defRPr b="0" i="0" sz="1800" u="none" cap="none" strike="noStrike">
                <a:solidFill>
                  <a:schemeClr val="dk1"/>
                </a:solidFill>
                <a:latin typeface="Arial"/>
                <a:ea typeface="Arial"/>
                <a:cs typeface="Arial"/>
                <a:sym typeface="Arial"/>
              </a:defRPr>
            </a:lvl1pPr>
            <a:lvl2pPr indent="-171450" lvl="1" marL="74295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rgbClr val="7F7F7F"/>
              </a:buClr>
              <a:buSzPct val="100000"/>
              <a:buFont typeface="Arial"/>
              <a:buChar char="•"/>
              <a:defRPr b="0" i="0" sz="18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91" name="Shape 91"/>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Page">
    <p:spTree>
      <p:nvGrpSpPr>
        <p:cNvPr id="92" name="Shape 92"/>
        <p:cNvGrpSpPr/>
        <p:nvPr/>
      </p:nvGrpSpPr>
      <p:grpSpPr>
        <a:xfrm>
          <a:off x="0" y="0"/>
          <a:ext cx="0" cy="0"/>
          <a:chOff x="0" y="0"/>
          <a:chExt cx="0" cy="0"/>
        </a:xfrm>
      </p:grpSpPr>
      <p:sp>
        <p:nvSpPr>
          <p:cNvPr id="93" name="Shape 93"/>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ntent with Caption">
    <p:spTree>
      <p:nvGrpSpPr>
        <p:cNvPr id="94" name="Shape 94"/>
        <p:cNvGrpSpPr/>
        <p:nvPr/>
      </p:nvGrpSpPr>
      <p:grpSpPr>
        <a:xfrm>
          <a:off x="0" y="0"/>
          <a:ext cx="0" cy="0"/>
          <a:chOff x="0" y="0"/>
          <a:chExt cx="0" cy="0"/>
        </a:xfrm>
      </p:grpSpPr>
      <p:sp>
        <p:nvSpPr>
          <p:cNvPr id="95" name="Shape 95"/>
          <p:cNvSpPr txBox="1"/>
          <p:nvPr>
            <p:ph idx="1" type="body"/>
          </p:nvPr>
        </p:nvSpPr>
        <p:spPr>
          <a:xfrm>
            <a:off x="3575050" y="1257300"/>
            <a:ext cx="5111700" cy="31101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rgbClr val="FA1E31"/>
              </a:buClr>
              <a:buFont typeface="Arial"/>
              <a:buNone/>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96" name="Shape 96"/>
          <p:cNvSpPr txBox="1"/>
          <p:nvPr>
            <p:ph idx="2" type="body"/>
          </p:nvPr>
        </p:nvSpPr>
        <p:spPr>
          <a:xfrm>
            <a:off x="457200" y="1257300"/>
            <a:ext cx="3008400" cy="3110100"/>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rgbClr val="7F7F7F"/>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97" name="Shape 97"/>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arge Photo">
    <p:spTree>
      <p:nvGrpSpPr>
        <p:cNvPr id="98" name="Shape 98"/>
        <p:cNvGrpSpPr/>
        <p:nvPr/>
      </p:nvGrpSpPr>
      <p:grpSpPr>
        <a:xfrm>
          <a:off x="0" y="0"/>
          <a:ext cx="0" cy="0"/>
          <a:chOff x="0" y="0"/>
          <a:chExt cx="0" cy="0"/>
        </a:xfrm>
      </p:grpSpPr>
      <p:sp>
        <p:nvSpPr>
          <p:cNvPr id="99" name="Shape 99"/>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100" name="Shape 100"/>
          <p:cNvSpPr/>
          <p:nvPr>
            <p:ph idx="2" type="pic"/>
          </p:nvPr>
        </p:nvSpPr>
        <p:spPr>
          <a:xfrm>
            <a:off x="1719218" y="1321085"/>
            <a:ext cx="5607000" cy="3003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01" name="Shape 101"/>
          <p:cNvSpPr txBox="1"/>
          <p:nvPr>
            <p:ph idx="1" type="body"/>
          </p:nvPr>
        </p:nvSpPr>
        <p:spPr>
          <a:xfrm>
            <a:off x="1719217" y="4324844"/>
            <a:ext cx="5607000" cy="287400"/>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 Photos">
    <p:spTree>
      <p:nvGrpSpPr>
        <p:cNvPr id="102" name="Shape 102"/>
        <p:cNvGrpSpPr/>
        <p:nvPr/>
      </p:nvGrpSpPr>
      <p:grpSpPr>
        <a:xfrm>
          <a:off x="0" y="0"/>
          <a:ext cx="0" cy="0"/>
          <a:chOff x="0" y="0"/>
          <a:chExt cx="0" cy="0"/>
        </a:xfrm>
      </p:grpSpPr>
      <p:sp>
        <p:nvSpPr>
          <p:cNvPr id="103" name="Shape 103"/>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104" name="Shape 104"/>
          <p:cNvSpPr/>
          <p:nvPr>
            <p:ph idx="2" type="pic"/>
          </p:nvPr>
        </p:nvSpPr>
        <p:spPr>
          <a:xfrm>
            <a:off x="457200" y="1321090"/>
            <a:ext cx="3886200" cy="2914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05" name="Shape 105"/>
          <p:cNvSpPr txBox="1"/>
          <p:nvPr>
            <p:ph idx="1" type="body"/>
          </p:nvPr>
        </p:nvSpPr>
        <p:spPr>
          <a:xfrm>
            <a:off x="457200" y="4324844"/>
            <a:ext cx="3886200" cy="287400"/>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06" name="Shape 106"/>
          <p:cNvSpPr/>
          <p:nvPr>
            <p:ph idx="3" type="pic"/>
          </p:nvPr>
        </p:nvSpPr>
        <p:spPr>
          <a:xfrm>
            <a:off x="4800600" y="1321090"/>
            <a:ext cx="3886200" cy="2914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07" name="Shape 107"/>
          <p:cNvSpPr txBox="1"/>
          <p:nvPr>
            <p:ph idx="4" type="body"/>
          </p:nvPr>
        </p:nvSpPr>
        <p:spPr>
          <a:xfrm>
            <a:off x="4800601" y="4324844"/>
            <a:ext cx="3886199" cy="287400"/>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1">
    <p:spTree>
      <p:nvGrpSpPr>
        <p:cNvPr id="114" name="Shape 114"/>
        <p:cNvGrpSpPr/>
        <p:nvPr/>
      </p:nvGrpSpPr>
      <p:grpSpPr>
        <a:xfrm>
          <a:off x="0" y="0"/>
          <a:ext cx="0" cy="0"/>
          <a:chOff x="0" y="0"/>
          <a:chExt cx="0" cy="0"/>
        </a:xfrm>
      </p:grpSpPr>
      <p:pic>
        <p:nvPicPr>
          <p:cNvPr id="115" name="Shape 115"/>
          <p:cNvPicPr preferRelativeResize="0"/>
          <p:nvPr/>
        </p:nvPicPr>
        <p:blipFill rotWithShape="1">
          <a:blip r:embed="rId2">
            <a:alphaModFix/>
          </a:blip>
          <a:srcRect b="0" l="0" r="0" t="0"/>
          <a:stretch/>
        </p:blipFill>
        <p:spPr>
          <a:xfrm>
            <a:off x="0" y="0"/>
            <a:ext cx="9144000" cy="5143500"/>
          </a:xfrm>
          <a:prstGeom prst="rect">
            <a:avLst/>
          </a:prstGeom>
          <a:noFill/>
          <a:ln>
            <a:noFill/>
          </a:ln>
        </p:spPr>
      </p:pic>
      <p:pic>
        <p:nvPicPr>
          <p:cNvPr id="116" name="Shape 116"/>
          <p:cNvPicPr preferRelativeResize="0"/>
          <p:nvPr/>
        </p:nvPicPr>
        <p:blipFill rotWithShape="1">
          <a:blip r:embed="rId3">
            <a:alphaModFix/>
          </a:blip>
          <a:srcRect b="0" l="0" r="0" t="0"/>
          <a:stretch/>
        </p:blipFill>
        <p:spPr>
          <a:xfrm>
            <a:off x="457200" y="1412081"/>
            <a:ext cx="1530350" cy="860822"/>
          </a:xfrm>
          <a:prstGeom prst="rect">
            <a:avLst/>
          </a:prstGeom>
          <a:noFill/>
          <a:ln>
            <a:noFill/>
          </a:ln>
        </p:spPr>
      </p:pic>
      <p:cxnSp>
        <p:nvCxnSpPr>
          <p:cNvPr id="117" name="Shape 117"/>
          <p:cNvCxnSpPr/>
          <p:nvPr/>
        </p:nvCxnSpPr>
        <p:spPr>
          <a:xfrm>
            <a:off x="2360613" y="1156097"/>
            <a:ext cx="0" cy="1477565"/>
          </a:xfrm>
          <a:prstGeom prst="straightConnector1">
            <a:avLst/>
          </a:prstGeom>
          <a:noFill/>
          <a:ln cap="flat" cmpd="sng" w="12700">
            <a:solidFill>
              <a:srgbClr val="BFBFBF"/>
            </a:solidFill>
            <a:prstDash val="solid"/>
            <a:miter lim="800000"/>
            <a:headEnd len="med" w="med" type="none"/>
            <a:tailEnd len="med" w="med" type="none"/>
          </a:ln>
        </p:spPr>
      </p:cxnSp>
      <p:sp>
        <p:nvSpPr>
          <p:cNvPr id="118" name="Shape 118"/>
          <p:cNvSpPr txBox="1"/>
          <p:nvPr>
            <p:ph type="title"/>
          </p:nvPr>
        </p:nvSpPr>
        <p:spPr>
          <a:xfrm>
            <a:off x="2674468" y="1322293"/>
            <a:ext cx="6116917" cy="1086971"/>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19" name="Shape 119"/>
        <p:cNvGrpSpPr/>
        <p:nvPr/>
      </p:nvGrpSpPr>
      <p:grpSpPr>
        <a:xfrm>
          <a:off x="0" y="0"/>
          <a:ext cx="0" cy="0"/>
          <a:chOff x="0" y="0"/>
          <a:chExt cx="0" cy="0"/>
        </a:xfrm>
      </p:grpSpPr>
      <p:sp>
        <p:nvSpPr>
          <p:cNvPr id="120" name="Shape 120"/>
          <p:cNvSpPr txBox="1"/>
          <p:nvPr>
            <p:ph type="ctrTitle"/>
          </p:nvPr>
        </p:nvSpPr>
        <p:spPr>
          <a:xfrm>
            <a:off x="685800" y="1597818"/>
            <a:ext cx="7772400" cy="1102518"/>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21" name="Shape 121"/>
          <p:cNvSpPr txBox="1"/>
          <p:nvPr>
            <p:ph idx="1" type="subTitle"/>
          </p:nvPr>
        </p:nvSpPr>
        <p:spPr>
          <a:xfrm>
            <a:off x="1371600" y="2914650"/>
            <a:ext cx="6400799" cy="131445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122" name="Shape 122"/>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3" name="Shape 123"/>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4" name="Shape 124"/>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25" name="Shape 125"/>
        <p:cNvGrpSpPr/>
        <p:nvPr/>
      </p:nvGrpSpPr>
      <p:grpSpPr>
        <a:xfrm>
          <a:off x="0" y="0"/>
          <a:ext cx="0" cy="0"/>
          <a:chOff x="0" y="0"/>
          <a:chExt cx="0" cy="0"/>
        </a:xfrm>
      </p:grpSpPr>
      <p:sp>
        <p:nvSpPr>
          <p:cNvPr id="126" name="Shape 126"/>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27" name="Shape 127"/>
          <p:cNvSpPr txBox="1"/>
          <p:nvPr>
            <p:ph idx="1" type="body"/>
          </p:nvPr>
        </p:nvSpPr>
        <p:spPr>
          <a:xfrm>
            <a:off x="457200" y="1200150"/>
            <a:ext cx="8229600" cy="3394472"/>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28" name="Shape 128"/>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9" name="Shape 129"/>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0" name="Shape 130"/>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1" name="Shape 131"/>
        <p:cNvGrpSpPr/>
        <p:nvPr/>
      </p:nvGrpSpPr>
      <p:grpSpPr>
        <a:xfrm>
          <a:off x="0" y="0"/>
          <a:ext cx="0" cy="0"/>
          <a:chOff x="0" y="0"/>
          <a:chExt cx="0" cy="0"/>
        </a:xfrm>
      </p:grpSpPr>
      <p:sp>
        <p:nvSpPr>
          <p:cNvPr id="132" name="Shape 132"/>
          <p:cNvSpPr txBox="1"/>
          <p:nvPr>
            <p:ph type="title"/>
          </p:nvPr>
        </p:nvSpPr>
        <p:spPr>
          <a:xfrm>
            <a:off x="722312" y="3305175"/>
            <a:ext cx="7772400" cy="1021556"/>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33" name="Shape 133"/>
          <p:cNvSpPr txBox="1"/>
          <p:nvPr>
            <p:ph idx="1" type="body"/>
          </p:nvPr>
        </p:nvSpPr>
        <p:spPr>
          <a:xfrm>
            <a:off x="722312" y="2180034"/>
            <a:ext cx="7772400" cy="1125140"/>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1pPr>
            <a:lvl2pPr indent="0" lvl="1" marL="457200" marR="0" rtl="0" algn="l">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320"/>
              </a:spcBef>
              <a:spcAft>
                <a:spcPts val="0"/>
              </a:spcAft>
              <a:buClr>
                <a:schemeClr val="dk1"/>
              </a:buClr>
              <a:buFont typeface="Arial"/>
              <a:buNone/>
              <a:defRPr b="0" i="0" sz="1600" u="none" cap="none" strike="noStrike">
                <a:solidFill>
                  <a:schemeClr val="dk1"/>
                </a:solidFill>
                <a:latin typeface="Arial"/>
                <a:ea typeface="Arial"/>
                <a:cs typeface="Arial"/>
                <a:sym typeface="Arial"/>
              </a:defRPr>
            </a:lvl3pPr>
            <a:lvl4pPr indent="0" lvl="3" marL="1371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18288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22860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27432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32004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3657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p:txBody>
      </p:sp>
      <p:sp>
        <p:nvSpPr>
          <p:cNvPr id="134" name="Shape 134"/>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5" name="Shape 135"/>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6" name="Shape 136"/>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37" name="Shape 137"/>
        <p:cNvGrpSpPr/>
        <p:nvPr/>
      </p:nvGrpSpPr>
      <p:grpSpPr>
        <a:xfrm>
          <a:off x="0" y="0"/>
          <a:ext cx="0" cy="0"/>
          <a:chOff x="0" y="0"/>
          <a:chExt cx="0" cy="0"/>
        </a:xfrm>
      </p:grpSpPr>
      <p:sp>
        <p:nvSpPr>
          <p:cNvPr id="138" name="Shape 138"/>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39" name="Shape 139"/>
          <p:cNvSpPr txBox="1"/>
          <p:nvPr>
            <p:ph idx="1" type="body"/>
          </p:nvPr>
        </p:nvSpPr>
        <p:spPr>
          <a:xfrm>
            <a:off x="457200" y="1200150"/>
            <a:ext cx="4038599" cy="3394472"/>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40" name="Shape 140"/>
          <p:cNvSpPr txBox="1"/>
          <p:nvPr>
            <p:ph idx="2" type="body"/>
          </p:nvPr>
        </p:nvSpPr>
        <p:spPr>
          <a:xfrm>
            <a:off x="4648200" y="1200150"/>
            <a:ext cx="4038599" cy="3394472"/>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41" name="Shape 141"/>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42" name="Shape 142"/>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43" name="Shape 143"/>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44" name="Shape 144"/>
        <p:cNvGrpSpPr/>
        <p:nvPr/>
      </p:nvGrpSpPr>
      <p:grpSpPr>
        <a:xfrm>
          <a:off x="0" y="0"/>
          <a:ext cx="0" cy="0"/>
          <a:chOff x="0" y="0"/>
          <a:chExt cx="0" cy="0"/>
        </a:xfrm>
      </p:grpSpPr>
      <p:sp>
        <p:nvSpPr>
          <p:cNvPr id="145" name="Shape 145"/>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46" name="Shape 146"/>
          <p:cNvSpPr txBox="1"/>
          <p:nvPr>
            <p:ph idx="1" type="body"/>
          </p:nvPr>
        </p:nvSpPr>
        <p:spPr>
          <a:xfrm>
            <a:off x="457200" y="1151334"/>
            <a:ext cx="4040187" cy="479821"/>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147" name="Shape 147"/>
          <p:cNvSpPr txBox="1"/>
          <p:nvPr>
            <p:ph idx="2" type="body"/>
          </p:nvPr>
        </p:nvSpPr>
        <p:spPr>
          <a:xfrm>
            <a:off x="457200" y="1631156"/>
            <a:ext cx="4040187" cy="2963465"/>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148" name="Shape 148"/>
          <p:cNvSpPr txBox="1"/>
          <p:nvPr>
            <p:ph idx="3" type="body"/>
          </p:nvPr>
        </p:nvSpPr>
        <p:spPr>
          <a:xfrm>
            <a:off x="4645025" y="1151334"/>
            <a:ext cx="4041774" cy="479821"/>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149" name="Shape 149"/>
          <p:cNvSpPr txBox="1"/>
          <p:nvPr>
            <p:ph idx="4" type="body"/>
          </p:nvPr>
        </p:nvSpPr>
        <p:spPr>
          <a:xfrm>
            <a:off x="4645025" y="1631156"/>
            <a:ext cx="4041774" cy="2963465"/>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150" name="Shape 150"/>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51" name="Shape 151"/>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52" name="Shape 152"/>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53" name="Shape 153"/>
        <p:cNvGrpSpPr/>
        <p:nvPr/>
      </p:nvGrpSpPr>
      <p:grpSpPr>
        <a:xfrm>
          <a:off x="0" y="0"/>
          <a:ext cx="0" cy="0"/>
          <a:chOff x="0" y="0"/>
          <a:chExt cx="0" cy="0"/>
        </a:xfrm>
      </p:grpSpPr>
      <p:sp>
        <p:nvSpPr>
          <p:cNvPr id="154" name="Shape 154"/>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55" name="Shape 155"/>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56" name="Shape 156"/>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57" name="Shape 157"/>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58" name="Shape 158"/>
        <p:cNvGrpSpPr/>
        <p:nvPr/>
      </p:nvGrpSpPr>
      <p:grpSpPr>
        <a:xfrm>
          <a:off x="0" y="0"/>
          <a:ext cx="0" cy="0"/>
          <a:chOff x="0" y="0"/>
          <a:chExt cx="0" cy="0"/>
        </a:xfrm>
      </p:grpSpPr>
      <p:sp>
        <p:nvSpPr>
          <p:cNvPr id="159" name="Shape 159"/>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60" name="Shape 160"/>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61" name="Shape 161"/>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62" name="Shape 162"/>
        <p:cNvGrpSpPr/>
        <p:nvPr/>
      </p:nvGrpSpPr>
      <p:grpSpPr>
        <a:xfrm>
          <a:off x="0" y="0"/>
          <a:ext cx="0" cy="0"/>
          <a:chOff x="0" y="0"/>
          <a:chExt cx="0" cy="0"/>
        </a:xfrm>
      </p:grpSpPr>
      <p:sp>
        <p:nvSpPr>
          <p:cNvPr id="163" name="Shape 163"/>
          <p:cNvSpPr txBox="1"/>
          <p:nvPr>
            <p:ph type="title"/>
          </p:nvPr>
        </p:nvSpPr>
        <p:spPr>
          <a:xfrm>
            <a:off x="457200" y="204787"/>
            <a:ext cx="3008313" cy="871537"/>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64" name="Shape 164"/>
          <p:cNvSpPr txBox="1"/>
          <p:nvPr>
            <p:ph idx="1" type="body"/>
          </p:nvPr>
        </p:nvSpPr>
        <p:spPr>
          <a:xfrm>
            <a:off x="3575050" y="204787"/>
            <a:ext cx="5111750" cy="4389834"/>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65" name="Shape 165"/>
          <p:cNvSpPr txBox="1"/>
          <p:nvPr>
            <p:ph idx="2" type="body"/>
          </p:nvPr>
        </p:nvSpPr>
        <p:spPr>
          <a:xfrm>
            <a:off x="457200" y="1076325"/>
            <a:ext cx="3008313" cy="3518297"/>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166" name="Shape 166"/>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67" name="Shape 167"/>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68" name="Shape 168"/>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69" name="Shape 169"/>
        <p:cNvGrpSpPr/>
        <p:nvPr/>
      </p:nvGrpSpPr>
      <p:grpSpPr>
        <a:xfrm>
          <a:off x="0" y="0"/>
          <a:ext cx="0" cy="0"/>
          <a:chOff x="0" y="0"/>
          <a:chExt cx="0" cy="0"/>
        </a:xfrm>
      </p:grpSpPr>
      <p:sp>
        <p:nvSpPr>
          <p:cNvPr id="170" name="Shape 170"/>
          <p:cNvSpPr txBox="1"/>
          <p:nvPr>
            <p:ph type="title"/>
          </p:nvPr>
        </p:nvSpPr>
        <p:spPr>
          <a:xfrm>
            <a:off x="1792288" y="3600450"/>
            <a:ext cx="5486399" cy="425053"/>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71" name="Shape 171"/>
          <p:cNvSpPr/>
          <p:nvPr>
            <p:ph idx="2" type="pic"/>
          </p:nvPr>
        </p:nvSpPr>
        <p:spPr>
          <a:xfrm>
            <a:off x="1792288" y="459581"/>
            <a:ext cx="5486399" cy="30861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172" name="Shape 172"/>
          <p:cNvSpPr txBox="1"/>
          <p:nvPr>
            <p:ph idx="1" type="body"/>
          </p:nvPr>
        </p:nvSpPr>
        <p:spPr>
          <a:xfrm>
            <a:off x="1792288" y="4025503"/>
            <a:ext cx="5486399" cy="603646"/>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173" name="Shape 173"/>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74" name="Shape 174"/>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75" name="Shape 175"/>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76" name="Shape 176"/>
        <p:cNvGrpSpPr/>
        <p:nvPr/>
      </p:nvGrpSpPr>
      <p:grpSpPr>
        <a:xfrm>
          <a:off x="0" y="0"/>
          <a:ext cx="0" cy="0"/>
          <a:chOff x="0" y="0"/>
          <a:chExt cx="0" cy="0"/>
        </a:xfrm>
      </p:grpSpPr>
      <p:sp>
        <p:nvSpPr>
          <p:cNvPr id="177" name="Shape 177"/>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78" name="Shape 178"/>
          <p:cNvSpPr txBox="1"/>
          <p:nvPr>
            <p:ph idx="1" type="body"/>
          </p:nvPr>
        </p:nvSpPr>
        <p:spPr>
          <a:xfrm rot="5400000">
            <a:off x="2874763" y="-1217413"/>
            <a:ext cx="3394472"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79" name="Shape 179"/>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80" name="Shape 180"/>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81" name="Shape 181"/>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82" name="Shape 182"/>
        <p:cNvGrpSpPr/>
        <p:nvPr/>
      </p:nvGrpSpPr>
      <p:grpSpPr>
        <a:xfrm>
          <a:off x="0" y="0"/>
          <a:ext cx="0" cy="0"/>
          <a:chOff x="0" y="0"/>
          <a:chExt cx="0" cy="0"/>
        </a:xfrm>
      </p:grpSpPr>
      <p:sp>
        <p:nvSpPr>
          <p:cNvPr id="183" name="Shape 183"/>
          <p:cNvSpPr txBox="1"/>
          <p:nvPr>
            <p:ph type="title"/>
          </p:nvPr>
        </p:nvSpPr>
        <p:spPr>
          <a:xfrm rot="5400000">
            <a:off x="5463778" y="1371600"/>
            <a:ext cx="4388643"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84" name="Shape 184"/>
          <p:cNvSpPr txBox="1"/>
          <p:nvPr>
            <p:ph idx="1" type="body"/>
          </p:nvPr>
        </p:nvSpPr>
        <p:spPr>
          <a:xfrm rot="5400000">
            <a:off x="1272778" y="-609599"/>
            <a:ext cx="4388643" cy="6019799"/>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85" name="Shape 185"/>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86" name="Shape 186"/>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87" name="Shape 187"/>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 sz="1400">
                <a:solidFill>
                  <a:schemeClr val="dk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theme" Target="../theme/theme4.xml"/><Relationship Id="rId12" Type="http://schemas.openxmlformats.org/officeDocument/2006/relationships/slideLayout" Target="../slideLayouts/slideLayout21.xml"/><Relationship Id="rId1" Type="http://schemas.openxmlformats.org/officeDocument/2006/relationships/image" Target="../media/image4.jpg"/><Relationship Id="rId2" Type="http://schemas.openxmlformats.org/officeDocument/2006/relationships/image" Target="../media/image2.png"/><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3.xml"/><Relationship Id="rId12" Type="http://schemas.openxmlformats.org/officeDocument/2006/relationships/slideLayout" Target="../slideLayouts/slideLayout33.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pic>
        <p:nvPicPr>
          <p:cNvPr id="51" name="Shape 51"/>
          <p:cNvPicPr preferRelativeResize="0"/>
          <p:nvPr/>
        </p:nvPicPr>
        <p:blipFill rotWithShape="1">
          <a:blip r:embed="rId1">
            <a:alphaModFix/>
          </a:blip>
          <a:srcRect b="0" l="0" r="0" t="0"/>
          <a:stretch/>
        </p:blipFill>
        <p:spPr>
          <a:xfrm>
            <a:off x="0" y="0"/>
            <a:ext cx="9144000" cy="1028700"/>
          </a:xfrm>
          <a:prstGeom prst="rect">
            <a:avLst/>
          </a:prstGeom>
          <a:noFill/>
          <a:ln>
            <a:noFill/>
          </a:ln>
        </p:spPr>
      </p:pic>
      <p:grpSp>
        <p:nvGrpSpPr>
          <p:cNvPr id="52" name="Shape 52"/>
          <p:cNvGrpSpPr/>
          <p:nvPr/>
        </p:nvGrpSpPr>
        <p:grpSpPr>
          <a:xfrm>
            <a:off x="0" y="871613"/>
            <a:ext cx="9144202" cy="85735"/>
            <a:chOff x="0" y="1371600"/>
            <a:chExt cx="9068031" cy="276300"/>
          </a:xfrm>
        </p:grpSpPr>
        <p:sp>
          <p:nvSpPr>
            <p:cNvPr id="53" name="Shape 53"/>
            <p:cNvSpPr/>
            <p:nvPr/>
          </p:nvSpPr>
          <p:spPr>
            <a:xfrm>
              <a:off x="0" y="1371600"/>
              <a:ext cx="2267100" cy="276300"/>
            </a:xfrm>
            <a:prstGeom prst="rect">
              <a:avLst/>
            </a:prstGeom>
            <a:solidFill>
              <a:srgbClr val="13973E"/>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54" name="Shape 54"/>
            <p:cNvSpPr/>
            <p:nvPr/>
          </p:nvSpPr>
          <p:spPr>
            <a:xfrm>
              <a:off x="2266976" y="1371600"/>
              <a:ext cx="2267099" cy="276300"/>
            </a:xfrm>
            <a:prstGeom prst="rect">
              <a:avLst/>
            </a:prstGeom>
            <a:solidFill>
              <a:srgbClr val="FC001D"/>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55" name="Shape 55"/>
            <p:cNvSpPr/>
            <p:nvPr/>
          </p:nvSpPr>
          <p:spPr>
            <a:xfrm>
              <a:off x="4533953" y="1371600"/>
              <a:ext cx="2267100" cy="276300"/>
            </a:xfrm>
            <a:prstGeom prst="rect">
              <a:avLst/>
            </a:prstGeom>
            <a:solidFill>
              <a:srgbClr val="FC5526"/>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56" name="Shape 56"/>
            <p:cNvSpPr/>
            <p:nvPr/>
          </p:nvSpPr>
          <p:spPr>
            <a:xfrm>
              <a:off x="6800931" y="1371600"/>
              <a:ext cx="2267100" cy="276300"/>
            </a:xfrm>
            <a:prstGeom prst="rect">
              <a:avLst/>
            </a:prstGeom>
            <a:solidFill>
              <a:srgbClr val="118AC3"/>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grpSp>
      <p:sp>
        <p:nvSpPr>
          <p:cNvPr id="57" name="Shape 57"/>
          <p:cNvSpPr txBox="1"/>
          <p:nvPr/>
        </p:nvSpPr>
        <p:spPr>
          <a:xfrm>
            <a:off x="8620125" y="4776787"/>
            <a:ext cx="609600" cy="1716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0" i="0" lang="en" sz="900" u="none" cap="none" strike="noStrike">
                <a:solidFill>
                  <a:srgbClr val="000000"/>
                </a:solidFill>
                <a:latin typeface="Arial"/>
                <a:ea typeface="Arial"/>
                <a:cs typeface="Arial"/>
                <a:sym typeface="Arial"/>
              </a:rPr>
              <a:t> </a:t>
            </a:r>
            <a:fld id="{00000000-1234-1234-1234-123412341234}" type="slidenum">
              <a:rPr b="0" i="0" lang="en" sz="900" u="none" cap="none" strike="noStrike">
                <a:solidFill>
                  <a:srgbClr val="000000"/>
                </a:solidFill>
                <a:latin typeface="Arial"/>
                <a:ea typeface="Arial"/>
                <a:cs typeface="Arial"/>
                <a:sym typeface="Arial"/>
              </a:rPr>
              <a:t>‹#›</a:t>
            </a:fld>
          </a:p>
        </p:txBody>
      </p:sp>
      <p:pic>
        <p:nvPicPr>
          <p:cNvPr id="58" name="Shape 58"/>
          <p:cNvPicPr preferRelativeResize="0"/>
          <p:nvPr/>
        </p:nvPicPr>
        <p:blipFill rotWithShape="1">
          <a:blip r:embed="rId2">
            <a:alphaModFix/>
          </a:blip>
          <a:srcRect b="0" l="0" r="0" t="0"/>
          <a:stretch/>
        </p:blipFill>
        <p:spPr>
          <a:xfrm>
            <a:off x="393700" y="4582715"/>
            <a:ext cx="8348700" cy="425100"/>
          </a:xfrm>
          <a:prstGeom prst="rect">
            <a:avLst/>
          </a:prstGeom>
          <a:noFill/>
          <a:ln>
            <a:noFill/>
          </a:ln>
        </p:spPr>
      </p:pic>
      <p:sp>
        <p:nvSpPr>
          <p:cNvPr id="59" name="Shape 59"/>
          <p:cNvSpPr txBox="1"/>
          <p:nvPr>
            <p:ph type="title"/>
          </p:nvPr>
        </p:nvSpPr>
        <p:spPr>
          <a:xfrm>
            <a:off x="457200" y="0"/>
            <a:ext cx="8229600" cy="871500"/>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60" name="Shape 60"/>
          <p:cNvSpPr txBox="1"/>
          <p:nvPr>
            <p:ph idx="1" type="body"/>
          </p:nvPr>
        </p:nvSpPr>
        <p:spPr>
          <a:xfrm>
            <a:off x="457200" y="1163240"/>
            <a:ext cx="8229600" cy="34314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8" name="Shape 108"/>
        <p:cNvGrpSpPr/>
        <p:nvPr/>
      </p:nvGrpSpPr>
      <p:grpSpPr>
        <a:xfrm>
          <a:off x="0" y="0"/>
          <a:ext cx="0" cy="0"/>
          <a:chOff x="0" y="0"/>
          <a:chExt cx="0" cy="0"/>
        </a:xfrm>
      </p:grpSpPr>
      <p:sp>
        <p:nvSpPr>
          <p:cNvPr id="109" name="Shape 109"/>
          <p:cNvSpPr txBox="1"/>
          <p:nvPr>
            <p:ph type="title"/>
          </p:nvPr>
        </p:nvSpPr>
        <p:spPr>
          <a:xfrm>
            <a:off x="457200" y="205978"/>
            <a:ext cx="8229600" cy="85725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0" name="Shape 110"/>
          <p:cNvSpPr txBox="1"/>
          <p:nvPr>
            <p:ph idx="1" type="body"/>
          </p:nvPr>
        </p:nvSpPr>
        <p:spPr>
          <a:xfrm>
            <a:off x="457200" y="1200150"/>
            <a:ext cx="8229600" cy="3394472"/>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11" name="Shape 111"/>
          <p:cNvSpPr txBox="1"/>
          <p:nvPr>
            <p:ph idx="10" type="dt"/>
          </p:nvPr>
        </p:nvSpPr>
        <p:spPr>
          <a:xfrm>
            <a:off x="457200" y="4683918"/>
            <a:ext cx="2133599" cy="357187"/>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2" name="Shape 112"/>
          <p:cNvSpPr txBox="1"/>
          <p:nvPr>
            <p:ph idx="11" type="ftr"/>
          </p:nvPr>
        </p:nvSpPr>
        <p:spPr>
          <a:xfrm>
            <a:off x="3124200" y="4683918"/>
            <a:ext cx="2895600" cy="357187"/>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3" name="Shape 113"/>
          <p:cNvSpPr txBox="1"/>
          <p:nvPr>
            <p:ph idx="12" type="sldNum"/>
          </p:nvPr>
        </p:nvSpPr>
        <p:spPr>
          <a:xfrm>
            <a:off x="6553200" y="4683918"/>
            <a:ext cx="2133599" cy="357187"/>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hyperlink" Target="http://www.revrobotics.com/content/docs/Bearing-Guide.pdf" TargetMode="External"/><Relationship Id="rId9" Type="http://schemas.openxmlformats.org/officeDocument/2006/relationships/hyperlink" Target="http://www.revrobotics.com/content/docs/Sprocket-Guide.pdf" TargetMode="External"/><Relationship Id="rId5" Type="http://schemas.openxmlformats.org/officeDocument/2006/relationships/hyperlink" Target="http://www.revrobotics.com/content/docs/BuildingSystemGuide.pdf" TargetMode="External"/><Relationship Id="rId6" Type="http://schemas.openxmlformats.org/officeDocument/2006/relationships/hyperlink" Target="http://www.revrobotics.com/content/docs/Compatibility-Guide.pdf" TargetMode="External"/><Relationship Id="rId7" Type="http://schemas.openxmlformats.org/officeDocument/2006/relationships/hyperlink" Target="http://www.revrobotics.com/content/docs/Gear-Guide.pdf" TargetMode="External"/><Relationship Id="rId8" Type="http://schemas.openxmlformats.org/officeDocument/2006/relationships/hyperlink" Target="http://www.revrobotics.com/content/docs/HDMotorEncoderGuid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2667000" y="1314450"/>
            <a:ext cx="6116638" cy="1087040"/>
          </a:xfrm>
          <a:prstGeom prst="rect">
            <a:avLst/>
          </a:prstGeom>
          <a:noFill/>
          <a:ln>
            <a:noFill/>
          </a:ln>
        </p:spPr>
        <p:txBody>
          <a:bodyPr anchorCtr="0" anchor="ctr" bIns="45700" lIns="91425" rIns="91425" wrap="square" tIns="45700">
            <a:noAutofit/>
          </a:bodyPr>
          <a:lstStyle/>
          <a:p>
            <a:pPr indent="0" lvl="0" marL="0" marR="0" rtl="0" algn="l">
              <a:spcBef>
                <a:spcPts val="0"/>
              </a:spcBef>
              <a:spcAft>
                <a:spcPts val="0"/>
              </a:spcAft>
              <a:buSzPct val="25000"/>
              <a:buNone/>
            </a:pPr>
            <a:r>
              <a:rPr b="1" i="1" lang="en" sz="4400" u="none" cap="none" strike="noStrike">
                <a:solidFill>
                  <a:schemeClr val="dk2"/>
                </a:solidFill>
                <a:latin typeface="Arial"/>
                <a:ea typeface="Arial"/>
                <a:cs typeface="Arial"/>
                <a:sym typeface="Arial"/>
              </a:rPr>
              <a:t>FIRST</a:t>
            </a:r>
            <a:r>
              <a:rPr b="1" i="0" lang="en" sz="4400" u="none" cap="none" strike="noStrike">
                <a:solidFill>
                  <a:schemeClr val="dk2"/>
                </a:solidFill>
                <a:latin typeface="Arial"/>
                <a:ea typeface="Arial"/>
                <a:cs typeface="Arial"/>
                <a:sym typeface="Arial"/>
              </a:rPr>
              <a:t> Long Island</a:t>
            </a:r>
            <a:br>
              <a:rPr b="0" i="0" lang="en" sz="4400" u="none" cap="none" strike="noStrike">
                <a:solidFill>
                  <a:schemeClr val="dk2"/>
                </a:solidFill>
                <a:latin typeface="Arial"/>
                <a:ea typeface="Arial"/>
                <a:cs typeface="Arial"/>
                <a:sym typeface="Arial"/>
              </a:rPr>
            </a:br>
            <a:r>
              <a:rPr b="0" i="0" lang="en" sz="2000" u="none" cap="none" strike="noStrike">
                <a:solidFill>
                  <a:schemeClr val="dk2"/>
                </a:solidFill>
                <a:latin typeface="Arial"/>
                <a:ea typeface="Arial"/>
                <a:cs typeface="Arial"/>
                <a:sym typeface="Arial"/>
              </a:rPr>
              <a:t>Presented by School-Business Partnerships </a:t>
            </a:r>
            <a:br>
              <a:rPr b="0" i="0" lang="en" sz="2000" u="none" cap="none" strike="noStrike">
                <a:solidFill>
                  <a:schemeClr val="dk2"/>
                </a:solidFill>
                <a:latin typeface="Arial"/>
                <a:ea typeface="Arial"/>
                <a:cs typeface="Arial"/>
                <a:sym typeface="Arial"/>
              </a:rPr>
            </a:br>
            <a:r>
              <a:rPr b="0" i="0" lang="en" sz="2000" u="none" cap="none" strike="noStrike">
                <a:solidFill>
                  <a:schemeClr val="dk2"/>
                </a:solidFill>
                <a:latin typeface="Arial"/>
                <a:ea typeface="Arial"/>
                <a:cs typeface="Arial"/>
                <a:sym typeface="Arial"/>
              </a:rPr>
              <a:t>of Long Island, Inc.</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pic>
        <p:nvPicPr>
          <p:cNvPr id="275" name="Shape 275"/>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76" name="Shape 276"/>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lang="en" sz="1400">
                <a:solidFill>
                  <a:srgbClr val="595959"/>
                </a:solidFill>
              </a:rPr>
              <a:t>The end-tapped extrusion assembly method is good for quick simple structures to verify spacing of a design. This is not a primary building method and once the correct spacing has been established, a bracket should be added to reinforce the joint. </a:t>
            </a:r>
          </a:p>
        </p:txBody>
      </p:sp>
      <p:sp>
        <p:nvSpPr>
          <p:cNvPr id="277" name="Shape 277"/>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Thread the M3 bolt into the center hole on the end of the extrusion. Using a standard driver, the bolt should self-tap into the end of the extrusion. An actual M3 tapping tool can also be used if desired.</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Tighten the bolt until it feels securely threaded into the hole. Leave enough thread exposed that the head can be slid into the channel of another piece of extrusion.</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Slide the extrusion with the bolt in it to the desired location and then turn the extrusion to tighten the bolt.</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This joint is sufficient for quick, light duty testing, but brackets should be added when the design is finalized.</a:t>
            </a:r>
          </a:p>
        </p:txBody>
      </p:sp>
      <p:sp>
        <p:nvSpPr>
          <p:cNvPr id="278" name="Shape 278"/>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End Tapped Extrusion Method</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pic>
        <p:nvPicPr>
          <p:cNvPr id="284" name="Shape 284"/>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85" name="Shape 285"/>
          <p:cNvSpPr txBox="1"/>
          <p:nvPr>
            <p:ph idx="1" type="body"/>
          </p:nvPr>
        </p:nvSpPr>
        <p:spPr>
          <a:xfrm>
            <a:off x="457200" y="1162998"/>
            <a:ext cx="8229600" cy="3431700"/>
          </a:xfrm>
          <a:prstGeom prst="rect">
            <a:avLst/>
          </a:prstGeom>
        </p:spPr>
        <p:txBody>
          <a:bodyPr anchorCtr="0" anchor="t" bIns="91425" lIns="91425" rIns="91425" wrap="square" tIns="91425">
            <a:noAutofit/>
          </a:bodyPr>
          <a:lstStyle/>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0.75 module</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20 degree pressure angle</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Molded acetal (Delrin/POM)</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5mm hex shaft</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Uniform 15mm thickness</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M3 bolt hole mounting pattern on 8mm pitch</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Alignment shaft notch</a:t>
            </a:r>
            <a:br>
              <a:rPr lang="en" sz="1800">
                <a:solidFill>
                  <a:srgbClr val="595959"/>
                </a:solidFill>
              </a:rPr>
            </a:b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Gears from other building systems may have very similar tooth profile but are not an exact match!</a:t>
            </a:r>
          </a:p>
          <a:p>
            <a:pPr indent="0" lvl="0" marL="0" rtl="0">
              <a:lnSpc>
                <a:spcPct val="115000"/>
              </a:lnSpc>
              <a:spcBef>
                <a:spcPts val="0"/>
              </a:spcBef>
              <a:spcAft>
                <a:spcPts val="1600"/>
              </a:spcAft>
              <a:buNone/>
            </a:pPr>
            <a:r>
              <a:t/>
            </a:r>
            <a:endParaRPr sz="1400">
              <a:solidFill>
                <a:srgbClr val="595959"/>
              </a:solidFill>
            </a:endParaRPr>
          </a:p>
        </p:txBody>
      </p:sp>
      <p:sp>
        <p:nvSpPr>
          <p:cNvPr id="286" name="Shape 286"/>
          <p:cNvSpPr txBox="1"/>
          <p:nvPr>
            <p:ph type="title"/>
          </p:nvPr>
        </p:nvSpPr>
        <p:spPr>
          <a:xfrm>
            <a:off x="457200" y="0"/>
            <a:ext cx="8229600" cy="871200"/>
          </a:xfrm>
          <a:prstGeom prst="rect">
            <a:avLst/>
          </a:prstGeom>
        </p:spPr>
        <p:txBody>
          <a:bodyPr anchorCtr="0" anchor="ctr" bIns="91425" lIns="91425" rIns="91425" wrap="square" tIns="91425">
            <a:noAutofit/>
          </a:bodyPr>
          <a:lstStyle/>
          <a:p>
            <a:pPr lvl="0" rtl="0">
              <a:spcBef>
                <a:spcPts val="0"/>
              </a:spcBef>
              <a:buNone/>
            </a:pPr>
            <a:r>
              <a:rPr lang="en"/>
              <a:t>Gears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pic>
        <p:nvPicPr>
          <p:cNvPr id="292" name="Shape 292"/>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93" name="Shape 293"/>
          <p:cNvSpPr txBox="1"/>
          <p:nvPr>
            <p:ph idx="1" type="body"/>
          </p:nvPr>
        </p:nvSpPr>
        <p:spPr>
          <a:xfrm>
            <a:off x="457200" y="1162998"/>
            <a:ext cx="8229600" cy="3431700"/>
          </a:xfrm>
          <a:prstGeom prst="rect">
            <a:avLst/>
          </a:prstGeom>
        </p:spPr>
        <p:txBody>
          <a:bodyPr anchorCtr="0" anchor="t" bIns="91425" lIns="91425" rIns="91425" wrap="square" tIns="91425">
            <a:noAutofit/>
          </a:bodyPr>
          <a:lstStyle/>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Sprockets are #25</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Molded acetal (Delrin/POM)</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5mm hex shaft</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Uniform 15mm thickness</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M3 bolt hole mounting pattern on 8mm pitch</a:t>
            </a:r>
          </a:p>
          <a:p>
            <a:pPr indent="-342900" lvl="0" marL="457200" rtl="0">
              <a:lnSpc>
                <a:spcPct val="115000"/>
              </a:lnSpc>
              <a:spcBef>
                <a:spcPts val="0"/>
              </a:spcBef>
              <a:spcAft>
                <a:spcPts val="1600"/>
              </a:spcAft>
              <a:buClr>
                <a:srgbClr val="595959"/>
              </a:buClr>
              <a:buSzPct val="100000"/>
              <a:buFont typeface="Arial"/>
              <a:buChar char="●"/>
            </a:pPr>
            <a:r>
              <a:rPr lang="en" sz="1800">
                <a:solidFill>
                  <a:srgbClr val="595959"/>
                </a:solidFill>
              </a:rPr>
              <a:t>Alignment shaft notch</a:t>
            </a:r>
          </a:p>
          <a:p>
            <a:pPr indent="0" lvl="0" marL="0" rtl="0">
              <a:lnSpc>
                <a:spcPct val="115000"/>
              </a:lnSpc>
              <a:spcBef>
                <a:spcPts val="0"/>
              </a:spcBef>
              <a:spcAft>
                <a:spcPts val="1600"/>
              </a:spcAft>
              <a:buNone/>
            </a:pPr>
            <a:r>
              <a:t/>
            </a:r>
            <a:endParaRPr sz="1800">
              <a:solidFill>
                <a:srgbClr val="595959"/>
              </a:solidFill>
            </a:endParaRPr>
          </a:p>
        </p:txBody>
      </p:sp>
      <p:sp>
        <p:nvSpPr>
          <p:cNvPr id="294" name="Shape 294"/>
          <p:cNvSpPr txBox="1"/>
          <p:nvPr>
            <p:ph type="title"/>
          </p:nvPr>
        </p:nvSpPr>
        <p:spPr>
          <a:xfrm>
            <a:off x="457200" y="0"/>
            <a:ext cx="8229600" cy="871200"/>
          </a:xfrm>
          <a:prstGeom prst="rect">
            <a:avLst/>
          </a:prstGeom>
        </p:spPr>
        <p:txBody>
          <a:bodyPr anchorCtr="0" anchor="ctr" bIns="91425" lIns="91425" rIns="91425" wrap="square" tIns="91425">
            <a:noAutofit/>
          </a:bodyPr>
          <a:lstStyle/>
          <a:p>
            <a:pPr lvl="0" rtl="0">
              <a:spcBef>
                <a:spcPts val="0"/>
              </a:spcBef>
              <a:buNone/>
            </a:pPr>
            <a:r>
              <a:rPr lang="en"/>
              <a:t>Sprockets</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pic>
        <p:nvPicPr>
          <p:cNvPr id="300" name="Shape 300"/>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301" name="Shape 301"/>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lang="en" sz="1000">
                <a:solidFill>
                  <a:srgbClr val="595959"/>
                </a:solidFill>
              </a:rPr>
              <a:t>Arm Guide</a:t>
            </a:r>
          </a:p>
          <a:p>
            <a:pPr indent="0" lvl="0" marL="0" rtl="0">
              <a:lnSpc>
                <a:spcPct val="115000"/>
              </a:lnSpc>
              <a:spcBef>
                <a:spcPts val="0"/>
              </a:spcBef>
              <a:spcAft>
                <a:spcPts val="1600"/>
              </a:spcAft>
              <a:buNone/>
            </a:pPr>
            <a:r>
              <a:rPr lang="en" sz="1000" u="sng">
                <a:solidFill>
                  <a:srgbClr val="0097A7"/>
                </a:solidFill>
                <a:hlinkClick r:id="rId4"/>
              </a:rPr>
              <a:t>Bearing Guide</a:t>
            </a:r>
          </a:p>
          <a:p>
            <a:pPr indent="0" lvl="0" marL="0" rtl="0">
              <a:lnSpc>
                <a:spcPct val="115000"/>
              </a:lnSpc>
              <a:spcBef>
                <a:spcPts val="0"/>
              </a:spcBef>
              <a:spcAft>
                <a:spcPts val="1600"/>
              </a:spcAft>
              <a:buNone/>
            </a:pPr>
            <a:r>
              <a:rPr lang="en" sz="1000">
                <a:solidFill>
                  <a:srgbClr val="595959"/>
                </a:solidFill>
              </a:rPr>
              <a:t>Belt and Pulley Guide</a:t>
            </a:r>
          </a:p>
          <a:p>
            <a:pPr indent="0" lvl="0" marL="0" rtl="0">
              <a:lnSpc>
                <a:spcPct val="115000"/>
              </a:lnSpc>
              <a:spcBef>
                <a:spcPts val="0"/>
              </a:spcBef>
              <a:spcAft>
                <a:spcPts val="1600"/>
              </a:spcAft>
              <a:buNone/>
            </a:pPr>
            <a:r>
              <a:rPr lang="en" sz="1000" u="sng">
                <a:solidFill>
                  <a:srgbClr val="0097A7"/>
                </a:solidFill>
                <a:hlinkClick r:id="rId5"/>
              </a:rPr>
              <a:t>Building System Guide</a:t>
            </a:r>
          </a:p>
          <a:p>
            <a:pPr indent="0" lvl="0" marL="0" rtl="0">
              <a:lnSpc>
                <a:spcPct val="115000"/>
              </a:lnSpc>
              <a:spcBef>
                <a:spcPts val="0"/>
              </a:spcBef>
              <a:spcAft>
                <a:spcPts val="1600"/>
              </a:spcAft>
              <a:buNone/>
            </a:pPr>
            <a:r>
              <a:rPr lang="en" sz="1000" u="sng">
                <a:solidFill>
                  <a:srgbClr val="0097A7"/>
                </a:solidFill>
                <a:hlinkClick r:id="rId6"/>
              </a:rPr>
              <a:t>Compatibility Guide</a:t>
            </a:r>
          </a:p>
          <a:p>
            <a:pPr indent="0" lvl="0" marL="0" rtl="0">
              <a:lnSpc>
                <a:spcPct val="115000"/>
              </a:lnSpc>
              <a:spcBef>
                <a:spcPts val="0"/>
              </a:spcBef>
              <a:spcAft>
                <a:spcPts val="1600"/>
              </a:spcAft>
              <a:buNone/>
            </a:pPr>
            <a:r>
              <a:t/>
            </a:r>
            <a:endParaRPr sz="1800">
              <a:solidFill>
                <a:srgbClr val="595959"/>
              </a:solidFill>
            </a:endParaRPr>
          </a:p>
        </p:txBody>
      </p:sp>
      <p:sp>
        <p:nvSpPr>
          <p:cNvPr id="302" name="Shape 302"/>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REV Resources</a:t>
            </a:r>
          </a:p>
        </p:txBody>
      </p:sp>
      <p:sp>
        <p:nvSpPr>
          <p:cNvPr id="303" name="Shape 303"/>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110000"/>
              <a:buFont typeface="Arial"/>
              <a:buNone/>
            </a:pPr>
            <a:r>
              <a:rPr lang="en" sz="1000">
                <a:solidFill>
                  <a:srgbClr val="595959"/>
                </a:solidFill>
              </a:rPr>
              <a:t>Drive Train Guide</a:t>
            </a:r>
          </a:p>
          <a:p>
            <a:pPr indent="-69850" lvl="0" marL="0" rtl="0">
              <a:lnSpc>
                <a:spcPct val="115000"/>
              </a:lnSpc>
              <a:spcBef>
                <a:spcPts val="0"/>
              </a:spcBef>
              <a:spcAft>
                <a:spcPts val="1600"/>
              </a:spcAft>
              <a:buClr>
                <a:schemeClr val="dk1"/>
              </a:buClr>
              <a:buSzPct val="110000"/>
              <a:buFont typeface="Arial"/>
              <a:buNone/>
            </a:pPr>
            <a:r>
              <a:rPr lang="en" sz="1000" u="sng">
                <a:solidFill>
                  <a:srgbClr val="0097A7"/>
                </a:solidFill>
                <a:hlinkClick r:id="rId7"/>
              </a:rPr>
              <a:t>Gear Guide</a:t>
            </a:r>
          </a:p>
          <a:p>
            <a:pPr indent="-69850" lvl="0" marL="0" rtl="0">
              <a:lnSpc>
                <a:spcPct val="115000"/>
              </a:lnSpc>
              <a:spcBef>
                <a:spcPts val="0"/>
              </a:spcBef>
              <a:spcAft>
                <a:spcPts val="1600"/>
              </a:spcAft>
              <a:buClr>
                <a:schemeClr val="dk1"/>
              </a:buClr>
              <a:buSzPct val="110000"/>
              <a:buFont typeface="Arial"/>
              <a:buNone/>
            </a:pPr>
            <a:r>
              <a:rPr lang="en" sz="1000" u="sng">
                <a:solidFill>
                  <a:srgbClr val="0097A7"/>
                </a:solidFill>
                <a:hlinkClick r:id="rId8"/>
              </a:rPr>
              <a:t>Encoder Guide</a:t>
            </a:r>
          </a:p>
          <a:p>
            <a:pPr indent="-69850" lvl="0" marL="0" rtl="0">
              <a:lnSpc>
                <a:spcPct val="115000"/>
              </a:lnSpc>
              <a:spcBef>
                <a:spcPts val="0"/>
              </a:spcBef>
              <a:spcAft>
                <a:spcPts val="1600"/>
              </a:spcAft>
              <a:buClr>
                <a:schemeClr val="dk1"/>
              </a:buClr>
              <a:buSzPct val="110000"/>
              <a:buFont typeface="Arial"/>
              <a:buNone/>
            </a:pPr>
            <a:r>
              <a:rPr lang="en" sz="1000" u="sng">
                <a:solidFill>
                  <a:srgbClr val="0097A7"/>
                </a:solidFill>
                <a:hlinkClick r:id="rId9"/>
              </a:rPr>
              <a:t>Sprocket Guide</a:t>
            </a:r>
          </a:p>
          <a:p>
            <a:pPr indent="-69850" lvl="0" marL="0" rtl="0">
              <a:lnSpc>
                <a:spcPct val="115000"/>
              </a:lnSpc>
              <a:spcBef>
                <a:spcPts val="0"/>
              </a:spcBef>
              <a:spcAft>
                <a:spcPts val="1600"/>
              </a:spcAft>
              <a:buClr>
                <a:schemeClr val="dk1"/>
              </a:buClr>
              <a:buSzPct val="61111"/>
              <a:buFont typeface="Arial"/>
              <a:buNone/>
            </a:pPr>
            <a:r>
              <a:t/>
            </a:r>
            <a:endParaRPr sz="1800">
              <a:solidFill>
                <a:srgbClr val="595959"/>
              </a:solidFill>
            </a:endParaRPr>
          </a:p>
          <a:p>
            <a:pPr lvl="0">
              <a:spcBef>
                <a:spcPts val="0"/>
              </a:spcBef>
              <a:buNone/>
            </a:pPr>
            <a:r>
              <a:t/>
            </a:r>
            <a:endParaRPr/>
          </a:p>
        </p:txBody>
      </p:sp>
      <p:sp>
        <p:nvSpPr>
          <p:cNvPr id="304" name="Shape 304"/>
          <p:cNvSpPr txBox="1"/>
          <p:nvPr/>
        </p:nvSpPr>
        <p:spPr>
          <a:xfrm>
            <a:off x="311700" y="3925950"/>
            <a:ext cx="8520600" cy="360300"/>
          </a:xfrm>
          <a:prstGeom prst="rect">
            <a:avLst/>
          </a:prstGeom>
          <a:noFill/>
          <a:ln>
            <a:noFill/>
          </a:ln>
        </p:spPr>
        <p:txBody>
          <a:bodyPr anchorCtr="0" anchor="t" bIns="91425" lIns="91425" rIns="91425" wrap="square" tIns="91425">
            <a:noAutofit/>
          </a:bodyPr>
          <a:lstStyle/>
          <a:p>
            <a:pPr lvl="0" rtl="0" algn="ctr">
              <a:lnSpc>
                <a:spcPct val="115000"/>
              </a:lnSpc>
              <a:spcBef>
                <a:spcPts val="0"/>
              </a:spcBef>
              <a:spcAft>
                <a:spcPts val="1600"/>
              </a:spcAft>
              <a:buClr>
                <a:schemeClr val="dk1"/>
              </a:buClr>
              <a:buSzPct val="110000"/>
              <a:buFont typeface="Arial"/>
              <a:buNone/>
            </a:pPr>
            <a:r>
              <a:rPr lang="en" sz="1000">
                <a:solidFill>
                  <a:schemeClr val="dk2"/>
                </a:solidFill>
              </a:rPr>
              <a:t>Resources not hyperlinked are currently listed as “coming soon” on the REV website.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pic>
        <p:nvPicPr>
          <p:cNvPr id="199" name="Shape 199"/>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pic>
        <p:nvPicPr>
          <p:cNvPr id="200" name="Shape 200"/>
          <p:cNvPicPr preferRelativeResize="0"/>
          <p:nvPr/>
        </p:nvPicPr>
        <p:blipFill>
          <a:blip r:embed="rId4">
            <a:alphaModFix/>
          </a:blip>
          <a:stretch>
            <a:fillRect/>
          </a:stretch>
        </p:blipFill>
        <p:spPr>
          <a:xfrm>
            <a:off x="3490900" y="2095500"/>
            <a:ext cx="2162175" cy="952500"/>
          </a:xfrm>
          <a:prstGeom prst="rect">
            <a:avLst/>
          </a:prstGeom>
          <a:noFill/>
          <a:ln>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pic>
        <p:nvPicPr>
          <p:cNvPr id="206" name="Shape 206"/>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07" name="Shape 207"/>
          <p:cNvSpPr txBox="1"/>
          <p:nvPr>
            <p:ph idx="1" type="body"/>
          </p:nvPr>
        </p:nvSpPr>
        <p:spPr>
          <a:xfrm>
            <a:off x="457200" y="1270787"/>
            <a:ext cx="4040100" cy="344100"/>
          </a:xfrm>
          <a:prstGeom prst="rect">
            <a:avLst/>
          </a:prstGeom>
        </p:spPr>
        <p:txBody>
          <a:bodyPr anchorCtr="0" anchor="t" bIns="91425" lIns="91425" rIns="91425" wrap="square" tIns="91425">
            <a:noAutofit/>
          </a:bodyPr>
          <a:lstStyle/>
          <a:p>
            <a:pPr lvl="0" rtl="0">
              <a:spcBef>
                <a:spcPts val="0"/>
              </a:spcBef>
              <a:buNone/>
            </a:pPr>
            <a:r>
              <a:rPr lang="en"/>
              <a:t>Brackets</a:t>
            </a:r>
          </a:p>
        </p:txBody>
      </p:sp>
      <p:sp>
        <p:nvSpPr>
          <p:cNvPr id="208" name="Shape 208"/>
          <p:cNvSpPr txBox="1"/>
          <p:nvPr>
            <p:ph idx="2" type="body"/>
          </p:nvPr>
        </p:nvSpPr>
        <p:spPr>
          <a:xfrm>
            <a:off x="457200" y="1614786"/>
            <a:ext cx="40401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91666"/>
              <a:buFont typeface="Arial"/>
              <a:buNone/>
            </a:pPr>
            <a:r>
              <a:rPr lang="en" sz="1200">
                <a:solidFill>
                  <a:srgbClr val="595959"/>
                </a:solidFill>
              </a:rPr>
              <a:t>All Brackets have ribs which align them in extrusion channel and M3 clearance holes on an 8mm spacing for attaching to the extrusion. Brackets with a larger 9mm hole, are called a motion bracket and the hole is used as a bearing seat. Bearing Pillow Blocks have a 9mm ID hole which accepts bearings just like motion brackets. The Hex Pillow Block accept a 5mm hex and can be attached to an extrusion and driven to make a light duty joint.</a:t>
            </a:r>
          </a:p>
          <a:p>
            <a:pPr lvl="0">
              <a:spcBef>
                <a:spcPts val="0"/>
              </a:spcBef>
              <a:buNone/>
            </a:pPr>
            <a:r>
              <a:t/>
            </a:r>
            <a:endParaRPr sz="1200"/>
          </a:p>
        </p:txBody>
      </p:sp>
      <p:sp>
        <p:nvSpPr>
          <p:cNvPr id="209" name="Shape 209"/>
          <p:cNvSpPr txBox="1"/>
          <p:nvPr>
            <p:ph idx="3" type="body"/>
          </p:nvPr>
        </p:nvSpPr>
        <p:spPr>
          <a:xfrm>
            <a:off x="4645025" y="1270787"/>
            <a:ext cx="4041900" cy="344100"/>
          </a:xfrm>
          <a:prstGeom prst="rect">
            <a:avLst/>
          </a:prstGeom>
        </p:spPr>
        <p:txBody>
          <a:bodyPr anchorCtr="0" anchor="t" bIns="91425" lIns="91425" rIns="91425" wrap="square" tIns="91425">
            <a:noAutofit/>
          </a:bodyPr>
          <a:lstStyle/>
          <a:p>
            <a:pPr lvl="0">
              <a:spcBef>
                <a:spcPts val="0"/>
              </a:spcBef>
              <a:buNone/>
            </a:pPr>
            <a:r>
              <a:rPr lang="en"/>
              <a:t>Extrusion</a:t>
            </a:r>
          </a:p>
        </p:txBody>
      </p:sp>
      <p:sp>
        <p:nvSpPr>
          <p:cNvPr id="210" name="Shape 210"/>
          <p:cNvSpPr txBox="1"/>
          <p:nvPr>
            <p:ph idx="4" type="body"/>
          </p:nvPr>
        </p:nvSpPr>
        <p:spPr>
          <a:xfrm>
            <a:off x="4645025" y="1614786"/>
            <a:ext cx="40419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Is a 15mm square profile with channels which will fit the head of a standard M3 hex bolt. Combining bracket and extrusion to build structures </a:t>
            </a:r>
          </a:p>
          <a:p>
            <a:pPr lvl="0">
              <a:spcBef>
                <a:spcPts val="0"/>
              </a:spcBef>
              <a:buNone/>
            </a:pPr>
            <a:r>
              <a:t/>
            </a:r>
            <a:endParaRPr/>
          </a:p>
        </p:txBody>
      </p:sp>
      <p:sp>
        <p:nvSpPr>
          <p:cNvPr id="211" name="Shape 211"/>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a:spcBef>
                <a:spcPts val="0"/>
              </a:spcBef>
              <a:buNone/>
            </a:pPr>
            <a:r>
              <a:rPr lang="en"/>
              <a:t>System Components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pic>
        <p:nvPicPr>
          <p:cNvPr id="217" name="Shape 217"/>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18" name="Shape 218"/>
          <p:cNvSpPr txBox="1"/>
          <p:nvPr>
            <p:ph idx="1" type="body"/>
          </p:nvPr>
        </p:nvSpPr>
        <p:spPr>
          <a:xfrm>
            <a:off x="457200" y="1270787"/>
            <a:ext cx="4040100" cy="344100"/>
          </a:xfrm>
          <a:prstGeom prst="rect">
            <a:avLst/>
          </a:prstGeom>
        </p:spPr>
        <p:txBody>
          <a:bodyPr anchorCtr="0" anchor="t" bIns="91425" lIns="91425" rIns="91425" wrap="square" tIns="91425">
            <a:noAutofit/>
          </a:bodyPr>
          <a:lstStyle/>
          <a:p>
            <a:pPr lvl="0" rtl="0">
              <a:spcBef>
                <a:spcPts val="0"/>
              </a:spcBef>
              <a:buNone/>
            </a:pPr>
            <a:r>
              <a:rPr lang="en"/>
              <a:t>Hardware</a:t>
            </a:r>
          </a:p>
        </p:txBody>
      </p:sp>
      <p:sp>
        <p:nvSpPr>
          <p:cNvPr id="219" name="Shape 219"/>
          <p:cNvSpPr txBox="1"/>
          <p:nvPr>
            <p:ph idx="2" type="body"/>
          </p:nvPr>
        </p:nvSpPr>
        <p:spPr>
          <a:xfrm>
            <a:off x="457200" y="1614786"/>
            <a:ext cx="40401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Everything in this system is based around the M3 bolt fastener. 6mm ID shaft collars will fit on the 5mm hex shaft this system is based around. REV Robotics Hex Shaft is precision fit and will work best with the system, but 5mm hex from other sources will work. </a:t>
            </a:r>
          </a:p>
          <a:p>
            <a:pPr lvl="0" rtl="0">
              <a:spcBef>
                <a:spcPts val="0"/>
              </a:spcBef>
              <a:buNone/>
            </a:pPr>
            <a:r>
              <a:t/>
            </a:r>
            <a:endParaRPr sz="1200">
              <a:solidFill>
                <a:srgbClr val="595959"/>
              </a:solidFill>
            </a:endParaRPr>
          </a:p>
        </p:txBody>
      </p:sp>
      <p:sp>
        <p:nvSpPr>
          <p:cNvPr id="220" name="Shape 220"/>
          <p:cNvSpPr txBox="1"/>
          <p:nvPr>
            <p:ph idx="3" type="body"/>
          </p:nvPr>
        </p:nvSpPr>
        <p:spPr>
          <a:xfrm>
            <a:off x="4645025" y="1270787"/>
            <a:ext cx="4041900" cy="344100"/>
          </a:xfrm>
          <a:prstGeom prst="rect">
            <a:avLst/>
          </a:prstGeom>
        </p:spPr>
        <p:txBody>
          <a:bodyPr anchorCtr="0" anchor="t" bIns="91425" lIns="91425" rIns="91425" wrap="square" tIns="91425">
            <a:noAutofit/>
          </a:bodyPr>
          <a:lstStyle/>
          <a:p>
            <a:pPr lvl="0" rtl="0">
              <a:spcBef>
                <a:spcPts val="0"/>
              </a:spcBef>
              <a:buNone/>
            </a:pPr>
            <a:r>
              <a:rPr lang="en"/>
              <a:t>Adapters</a:t>
            </a:r>
          </a:p>
        </p:txBody>
      </p:sp>
      <p:sp>
        <p:nvSpPr>
          <p:cNvPr id="221" name="Shape 221"/>
          <p:cNvSpPr txBox="1"/>
          <p:nvPr>
            <p:ph idx="4" type="body"/>
          </p:nvPr>
        </p:nvSpPr>
        <p:spPr>
          <a:xfrm>
            <a:off x="4645025" y="1614786"/>
            <a:ext cx="40419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There is a hex hub adapter that will convert most existing “4-hole” pattern parts to a hex shaft drive. There are a number of 25T servo adapters which will allow a servo to bolt to a 6- or 4- hole pattern part, drive a REV Robotics Gear, or couple to a 5mm hex shaft.</a:t>
            </a:r>
          </a:p>
          <a:p>
            <a:pPr lvl="0" rtl="0">
              <a:spcBef>
                <a:spcPts val="0"/>
              </a:spcBef>
              <a:buNone/>
            </a:pPr>
            <a:r>
              <a:t/>
            </a:r>
            <a:endParaRPr sz="1400">
              <a:solidFill>
                <a:srgbClr val="595959"/>
              </a:solidFill>
            </a:endParaRPr>
          </a:p>
        </p:txBody>
      </p:sp>
      <p:sp>
        <p:nvSpPr>
          <p:cNvPr id="222" name="Shape 222"/>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System Components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pic>
        <p:nvPicPr>
          <p:cNvPr id="228" name="Shape 228"/>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29" name="Shape 229"/>
          <p:cNvSpPr txBox="1"/>
          <p:nvPr>
            <p:ph idx="1" type="body"/>
          </p:nvPr>
        </p:nvSpPr>
        <p:spPr>
          <a:xfrm>
            <a:off x="457200" y="1270787"/>
            <a:ext cx="4040100" cy="344100"/>
          </a:xfrm>
          <a:prstGeom prst="rect">
            <a:avLst/>
          </a:prstGeom>
        </p:spPr>
        <p:txBody>
          <a:bodyPr anchorCtr="0" anchor="t" bIns="91425" lIns="91425" rIns="91425" wrap="square" tIns="91425">
            <a:noAutofit/>
          </a:bodyPr>
          <a:lstStyle/>
          <a:p>
            <a:pPr lvl="0" rtl="0">
              <a:spcBef>
                <a:spcPts val="0"/>
              </a:spcBef>
              <a:buNone/>
            </a:pPr>
            <a:r>
              <a:rPr lang="en"/>
              <a:t>Bearings</a:t>
            </a:r>
          </a:p>
        </p:txBody>
      </p:sp>
      <p:sp>
        <p:nvSpPr>
          <p:cNvPr id="230" name="Shape 230"/>
          <p:cNvSpPr txBox="1"/>
          <p:nvPr>
            <p:ph idx="2" type="body"/>
          </p:nvPr>
        </p:nvSpPr>
        <p:spPr>
          <a:xfrm>
            <a:off x="457200" y="1614786"/>
            <a:ext cx="40401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Bearings are made of Delrin and have a very low coefficient of friction with the nylon brackets. There are three types of bearings that can be used with different brackets or pillow blocks. </a:t>
            </a:r>
          </a:p>
          <a:p>
            <a:pPr lvl="0" rtl="0">
              <a:spcBef>
                <a:spcPts val="0"/>
              </a:spcBef>
              <a:buNone/>
            </a:pPr>
            <a:r>
              <a:t/>
            </a:r>
            <a:endParaRPr sz="1400">
              <a:solidFill>
                <a:srgbClr val="595959"/>
              </a:solidFill>
            </a:endParaRPr>
          </a:p>
        </p:txBody>
      </p:sp>
      <p:sp>
        <p:nvSpPr>
          <p:cNvPr id="231" name="Shape 231"/>
          <p:cNvSpPr txBox="1"/>
          <p:nvPr>
            <p:ph idx="3" type="body"/>
          </p:nvPr>
        </p:nvSpPr>
        <p:spPr>
          <a:xfrm>
            <a:off x="4645025" y="1270787"/>
            <a:ext cx="4041900" cy="344100"/>
          </a:xfrm>
          <a:prstGeom prst="rect">
            <a:avLst/>
          </a:prstGeom>
        </p:spPr>
        <p:txBody>
          <a:bodyPr anchorCtr="0" anchor="t" bIns="91425" lIns="91425" rIns="91425" wrap="square" tIns="91425">
            <a:noAutofit/>
          </a:bodyPr>
          <a:lstStyle/>
          <a:p>
            <a:pPr lvl="0" rtl="0">
              <a:spcBef>
                <a:spcPts val="0"/>
              </a:spcBef>
              <a:buClr>
                <a:srgbClr val="000000"/>
              </a:buClr>
              <a:buSzPct val="55000"/>
              <a:buFont typeface="Arial"/>
              <a:buNone/>
            </a:pPr>
            <a:r>
              <a:rPr lang="en"/>
              <a:t>Wheels, Gears and Sprockets</a:t>
            </a:r>
          </a:p>
        </p:txBody>
      </p:sp>
      <p:sp>
        <p:nvSpPr>
          <p:cNvPr id="232" name="Shape 232"/>
          <p:cNvSpPr txBox="1"/>
          <p:nvPr>
            <p:ph idx="4" type="body"/>
          </p:nvPr>
        </p:nvSpPr>
        <p:spPr>
          <a:xfrm>
            <a:off x="4645025" y="1614786"/>
            <a:ext cx="4041900" cy="24906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All motion parts have the same width of 15mm so they can be swapped in and out without having to change the structure width around them. The hole pattern in the webbing is on an 8mm pitch so they can be bolted to other REV Robotics parts, or other 8mm pitch systems. Gears and sprockets are made of Delrin. </a:t>
            </a:r>
          </a:p>
          <a:p>
            <a:pPr lvl="0" rtl="0">
              <a:spcBef>
                <a:spcPts val="0"/>
              </a:spcBef>
              <a:buNone/>
            </a:pPr>
            <a:r>
              <a:t/>
            </a:r>
            <a:endParaRPr sz="1400">
              <a:solidFill>
                <a:srgbClr val="595959"/>
              </a:solidFill>
            </a:endParaRPr>
          </a:p>
        </p:txBody>
      </p:sp>
      <p:sp>
        <p:nvSpPr>
          <p:cNvPr id="233" name="Shape 233"/>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System Components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pic>
        <p:nvPicPr>
          <p:cNvPr id="239" name="Shape 239"/>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40" name="Shape 240"/>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69850" lvl="0" marL="0" rtl="0">
              <a:lnSpc>
                <a:spcPct val="115000"/>
              </a:lnSpc>
              <a:spcBef>
                <a:spcPts val="0"/>
              </a:spcBef>
              <a:spcAft>
                <a:spcPts val="1600"/>
              </a:spcAft>
              <a:buClr>
                <a:schemeClr val="dk1"/>
              </a:buClr>
              <a:buSzPct val="78571"/>
              <a:buFont typeface="Arial"/>
              <a:buNone/>
            </a:pPr>
            <a:r>
              <a:rPr lang="en" sz="1400">
                <a:solidFill>
                  <a:srgbClr val="595959"/>
                </a:solidFill>
              </a:rPr>
              <a:t>Using pre-assembled brackets is the simplest way to install a bracket on extrusion. Brackets are preassembled with nuts and bolts before being slid into the extrusion slot and tightened.</a:t>
            </a:r>
          </a:p>
          <a:p>
            <a:pPr lvl="0" rtl="0">
              <a:spcBef>
                <a:spcPts val="0"/>
              </a:spcBef>
              <a:buNone/>
            </a:pPr>
            <a:r>
              <a:t/>
            </a:r>
            <a:endParaRPr/>
          </a:p>
        </p:txBody>
      </p:sp>
      <p:sp>
        <p:nvSpPr>
          <p:cNvPr id="241" name="Shape 241"/>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Insert bolts into the desired bracket holes.</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Put nuts onto the inserted bolts. Do not fully tighten these nuts, just a few turns will be enough. If using locknuts, finger tight is appropriate. There should be enough exposed thread on the bolt so that the bolt head can slide into the channel in the extrusion.</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Slide the bolt heads into the extrusion slot. Note that the bolt head will only fit if they are turned with flat sides parallel to the extrusion slot. Using a gentle shaking motion on the bracket while aligned with the slot can help align the bolt heads.</a:t>
            </a:r>
          </a:p>
          <a:p>
            <a:pPr indent="-304800" lvl="0" marL="457200" rtl="0">
              <a:lnSpc>
                <a:spcPct val="115000"/>
              </a:lnSpc>
              <a:spcBef>
                <a:spcPts val="0"/>
              </a:spcBef>
              <a:spcAft>
                <a:spcPts val="1600"/>
              </a:spcAft>
              <a:buClr>
                <a:srgbClr val="595959"/>
              </a:buClr>
              <a:buSzPct val="100000"/>
              <a:buAutoNum type="arabicPeriod"/>
            </a:pPr>
            <a:r>
              <a:rPr lang="en" sz="1200">
                <a:solidFill>
                  <a:srgbClr val="595959"/>
                </a:solidFill>
              </a:rPr>
              <a:t>Slide the bracket to the desired location and tighten the nuts.</a:t>
            </a:r>
          </a:p>
          <a:p>
            <a:pPr lvl="0" rtl="0">
              <a:spcBef>
                <a:spcPts val="0"/>
              </a:spcBef>
              <a:buNone/>
            </a:pPr>
            <a:r>
              <a:t/>
            </a:r>
            <a:endParaRPr sz="1400">
              <a:solidFill>
                <a:srgbClr val="595959"/>
              </a:solidFill>
            </a:endParaRPr>
          </a:p>
        </p:txBody>
      </p:sp>
      <p:sp>
        <p:nvSpPr>
          <p:cNvPr id="242" name="Shape 242"/>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Basic Assembly Techniques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pic>
        <p:nvPicPr>
          <p:cNvPr id="248" name="Shape 248"/>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49" name="Shape 249"/>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lang="en" sz="1400">
                <a:solidFill>
                  <a:srgbClr val="595959"/>
                </a:solidFill>
              </a:rPr>
              <a:t>The bolt-first method may be necessary when certain constraints prevent the bracket from sliding into its final position. Bolts are slid into the extrusion slot and then aligned with the bracket and nuts.</a:t>
            </a:r>
          </a:p>
        </p:txBody>
      </p:sp>
      <p:sp>
        <p:nvSpPr>
          <p:cNvPr id="250" name="Shape 250"/>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Slide the required bolts into the extrusion channel.</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Slide the bolts so that they are approximately spaced to fit into the bracket.</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Place the bracket on the protruding bolts.</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Add nuts to the exposed bolts, slide the bracket into position and tighten.</a:t>
            </a:r>
          </a:p>
        </p:txBody>
      </p:sp>
      <p:sp>
        <p:nvSpPr>
          <p:cNvPr id="251" name="Shape 251"/>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Bolt First Method</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pic>
        <p:nvPicPr>
          <p:cNvPr id="257" name="Shape 257"/>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58" name="Shape 258"/>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lang="en" sz="1400">
                <a:solidFill>
                  <a:srgbClr val="595959"/>
                </a:solidFill>
              </a:rPr>
              <a:t>The access-hole method is necessary when the ends of the extrusion profile are blocked preventing bolts from entering the slots. Drill a 6.5mm (1/4”) hole centered on the slot in a convenient location away from the final bracket position.</a:t>
            </a:r>
          </a:p>
          <a:p>
            <a:pPr indent="0" lvl="0" marL="0" rtl="0">
              <a:lnSpc>
                <a:spcPct val="115000"/>
              </a:lnSpc>
              <a:spcBef>
                <a:spcPts val="0"/>
              </a:spcBef>
              <a:spcAft>
                <a:spcPts val="1600"/>
              </a:spcAft>
              <a:buNone/>
            </a:pPr>
            <a:r>
              <a:t/>
            </a:r>
            <a:endParaRPr sz="1400">
              <a:solidFill>
                <a:srgbClr val="595959"/>
              </a:solidFill>
            </a:endParaRPr>
          </a:p>
        </p:txBody>
      </p:sp>
      <p:sp>
        <p:nvSpPr>
          <p:cNvPr id="259" name="Shape 259"/>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Drill a 6.5 mm (5/16”) hole centered on the extrusion slot away from the final bracket location. Drop the bolt heads into the hole and then slide them into the slot one by one.</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Align the bolts so their spacing approximately matches with the bracket hole spacing.</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Place the bracket on to the protruding bolts.</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Start the nuts on all of the protruding bolts. Slide the bracket into the final location and tighten the nuts.</a:t>
            </a:r>
          </a:p>
        </p:txBody>
      </p:sp>
      <p:sp>
        <p:nvSpPr>
          <p:cNvPr id="260" name="Shape 260"/>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Access Hole Method</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pic>
        <p:nvPicPr>
          <p:cNvPr id="266" name="Shape 266"/>
          <p:cNvPicPr preferRelativeResize="0"/>
          <p:nvPr/>
        </p:nvPicPr>
        <p:blipFill rotWithShape="1">
          <a:blip r:embed="rId3">
            <a:alphaModFix/>
          </a:blip>
          <a:srcRect b="0" l="0" r="0" t="0"/>
          <a:stretch/>
        </p:blipFill>
        <p:spPr>
          <a:xfrm>
            <a:off x="381000" y="4286250"/>
            <a:ext cx="1447800" cy="759600"/>
          </a:xfrm>
          <a:prstGeom prst="rect">
            <a:avLst/>
          </a:prstGeom>
          <a:noFill/>
          <a:ln>
            <a:noFill/>
          </a:ln>
        </p:spPr>
      </p:pic>
      <p:sp>
        <p:nvSpPr>
          <p:cNvPr id="267" name="Shape 267"/>
          <p:cNvSpPr txBox="1"/>
          <p:nvPr>
            <p:ph idx="1" type="body"/>
          </p:nvPr>
        </p:nvSpPr>
        <p:spPr>
          <a:xfrm>
            <a:off x="457200" y="1284836"/>
            <a:ext cx="4038600" cy="32340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lang="en" sz="1400">
                <a:solidFill>
                  <a:srgbClr val="595959"/>
                </a:solidFill>
              </a:rPr>
              <a:t>Drop-in bolts are specialty bolts with a modified head profile which allows them to be inserted into the extrusion channel without needing to drill an access hole.</a:t>
            </a:r>
          </a:p>
          <a:p>
            <a:pPr indent="0" lvl="0" marL="0" rtl="0">
              <a:lnSpc>
                <a:spcPct val="115000"/>
              </a:lnSpc>
              <a:spcBef>
                <a:spcPts val="0"/>
              </a:spcBef>
              <a:spcAft>
                <a:spcPts val="1600"/>
              </a:spcAft>
              <a:buNone/>
            </a:pPr>
            <a:r>
              <a:t/>
            </a:r>
            <a:endParaRPr sz="1400">
              <a:solidFill>
                <a:srgbClr val="595959"/>
              </a:solidFill>
            </a:endParaRPr>
          </a:p>
        </p:txBody>
      </p:sp>
      <p:sp>
        <p:nvSpPr>
          <p:cNvPr id="268" name="Shape 268"/>
          <p:cNvSpPr txBox="1"/>
          <p:nvPr>
            <p:ph idx="2" type="body"/>
          </p:nvPr>
        </p:nvSpPr>
        <p:spPr>
          <a:xfrm>
            <a:off x="4648200" y="1284836"/>
            <a:ext cx="4038600" cy="3234000"/>
          </a:xfrm>
          <a:prstGeom prst="rect">
            <a:avLst/>
          </a:prstGeom>
        </p:spPr>
        <p:txBody>
          <a:bodyPr anchorCtr="0" anchor="t" bIns="91425" lIns="91425" rIns="91425" wrap="square" tIns="91425">
            <a:noAutofit/>
          </a:bodyPr>
          <a:lstStyle/>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Place drop in bolts in the extrusion slot.</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Align the bolts so their spacing approximately matches the bracket hole spacing.</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Place the bracket on to the protruding bolts.</a:t>
            </a:r>
          </a:p>
          <a:p>
            <a:pPr indent="-317500" lvl="0" marL="457200" rtl="0">
              <a:lnSpc>
                <a:spcPct val="115000"/>
              </a:lnSpc>
              <a:spcBef>
                <a:spcPts val="0"/>
              </a:spcBef>
              <a:spcAft>
                <a:spcPts val="1600"/>
              </a:spcAft>
              <a:buClr>
                <a:srgbClr val="595959"/>
              </a:buClr>
              <a:buSzPct val="100000"/>
              <a:buAutoNum type="arabicPeriod"/>
            </a:pPr>
            <a:r>
              <a:rPr lang="en" sz="1400">
                <a:solidFill>
                  <a:srgbClr val="595959"/>
                </a:solidFill>
              </a:rPr>
              <a:t>Start the nuts on all of the protruding bolts. Slide the bracket to the desired final location and tighten the nuts.</a:t>
            </a:r>
          </a:p>
        </p:txBody>
      </p:sp>
      <p:sp>
        <p:nvSpPr>
          <p:cNvPr id="269" name="Shape 269"/>
          <p:cNvSpPr txBox="1"/>
          <p:nvPr>
            <p:ph type="title"/>
          </p:nvPr>
        </p:nvSpPr>
        <p:spPr>
          <a:xfrm>
            <a:off x="457200" y="0"/>
            <a:ext cx="8229600" cy="871500"/>
          </a:xfrm>
          <a:prstGeom prst="rect">
            <a:avLst/>
          </a:prstGeom>
        </p:spPr>
        <p:txBody>
          <a:bodyPr anchorCtr="0" anchor="ctr" bIns="91425" lIns="91425" rIns="91425" wrap="square" tIns="91425">
            <a:noAutofit/>
          </a:bodyPr>
          <a:lstStyle/>
          <a:p>
            <a:pPr lvl="0" rtl="0">
              <a:spcBef>
                <a:spcPts val="0"/>
              </a:spcBef>
              <a:buNone/>
            </a:pPr>
            <a:r>
              <a:rPr lang="en"/>
              <a:t>Drop-in Bolt Method </a:t>
            </a: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FIRST NEW BRAND">
  <a:themeElements>
    <a:clrScheme name="Custom 3">
      <a:dk1>
        <a:srgbClr val="000000"/>
      </a:dk1>
      <a:lt1>
        <a:srgbClr val="FFFFFF"/>
      </a:lt1>
      <a:dk2>
        <a:srgbClr val="2150A3"/>
      </a:dk2>
      <a:lt2>
        <a:srgbClr val="EEECE1"/>
      </a:lt2>
      <a:accent1>
        <a:srgbClr val="2150A3"/>
      </a:accent1>
      <a:accent2>
        <a:srgbClr val="DD031D"/>
      </a:accent2>
      <a:accent3>
        <a:srgbClr val="95989A"/>
      </a:accent3>
      <a:accent4>
        <a:srgbClr val="DEA21B"/>
      </a:accent4>
      <a:accent5>
        <a:srgbClr val="3E8E86"/>
      </a:accent5>
      <a:accent6>
        <a:srgbClr val="B5001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