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24.xml"/>
  <Override ContentType="application/vnd.openxmlformats-officedocument.presentationml.slideLayout+xml" PartName="/ppt/slideLayouts/slideLayout11.xml"/>
  <Override ContentType="application/vnd.openxmlformats-officedocument.presentationml.slideLayout+xml" PartName="/ppt/slideLayouts/slideLayout29.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33.xml"/>
  <Override ContentType="application/vnd.openxmlformats-officedocument.presentationml.slideLayout+xml" PartName="/ppt/slideLayouts/slideLayout25.xml"/>
  <Override ContentType="application/vnd.openxmlformats-officedocument.presentationml.slideLayout+xml" PartName="/ppt/slideLayouts/slideLayout17.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6.xml"/>
  <Override ContentType="application/vnd.openxmlformats-officedocument.presentationml.slideLayout+xml" PartName="/ppt/slideLayouts/slideLayout21.xml"/>
  <Override ContentType="application/vnd.openxmlformats-officedocument.presentationml.slideLayout+xml" PartName="/ppt/slideLayouts/slideLayout30.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26.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9.xml"/>
  <Override ContentType="application/vnd.openxmlformats-officedocument.presentationml.slideLayout+xml" PartName="/ppt/slideLayouts/slideLayout31.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8.xml"/>
  <Override ContentType="application/vnd.openxmlformats-officedocument.presentationml.slideLayout+xml" PartName="/ppt/slideLayouts/slideLayout27.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Layout+xml" PartName="/ppt/slideLayouts/slideLayout32.xml"/>
  <Override ContentType="application/vnd.openxmlformats-officedocument.presentationml.slideMaster+xml" PartName="/ppt/slideMasters/slideMaster3.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81" r:id="rId3"/>
    <p:sldMasterId id="2147483682" r:id="rId4"/>
    <p:sldMasterId id="2147483683"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slideMaster" Target="slideMasters/slideMaster2.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5" Type="http://schemas.openxmlformats.org/officeDocument/2006/relationships/slideMaster" Target="slideMasters/slideMaster3.xml"/><Relationship Id="rId19" Type="http://schemas.openxmlformats.org/officeDocument/2006/relationships/slide" Target="slides/slide13.xml"/><Relationship Id="rId6" Type="http://schemas.openxmlformats.org/officeDocument/2006/relationships/notesMaster" Target="notesMasters/notesMaster1.xml"/><Relationship Id="rId18" Type="http://schemas.openxmlformats.org/officeDocument/2006/relationships/slide" Target="slides/slide12.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4" name="Shape 4"/>
          <p:cNvSpPr txBox="1"/>
          <p:nvPr>
            <p:ph idx="1" type="body"/>
          </p:nvPr>
        </p:nvSpPr>
        <p:spPr>
          <a:xfrm>
            <a:off x="685800" y="4343400"/>
            <a:ext cx="5486400" cy="4114800"/>
          </a:xfrm>
          <a:prstGeom prst="rect">
            <a:avLst/>
          </a:prstGeom>
          <a:noFill/>
          <a:ln>
            <a:noFill/>
          </a:ln>
        </p:spPr>
        <p:txBody>
          <a:bodyPr anchorCtr="0" anchor="t" bIns="91425" lIns="91425" rIns="91425" wrap="square" tIns="91425"/>
          <a:lstStyle>
            <a:lvl1pPr lvl="0">
              <a:spcBef>
                <a:spcPts val="0"/>
              </a:spcBef>
              <a:buSzPct val="100000"/>
              <a:buChar char="●"/>
              <a:defRPr sz="1100"/>
            </a:lvl1pPr>
            <a:lvl2pPr lvl="1">
              <a:spcBef>
                <a:spcPts val="0"/>
              </a:spcBef>
              <a:buSzPct val="100000"/>
              <a:buChar char="○"/>
              <a:defRPr sz="1100"/>
            </a:lvl2pPr>
            <a:lvl3pPr lvl="2">
              <a:spcBef>
                <a:spcPts val="0"/>
              </a:spcBef>
              <a:buSzPct val="100000"/>
              <a:buChar char="■"/>
              <a:defRPr sz="1100"/>
            </a:lvl3pPr>
            <a:lvl4pPr lvl="3">
              <a:spcBef>
                <a:spcPts val="0"/>
              </a:spcBef>
              <a:buSzPct val="100000"/>
              <a:buChar char="●"/>
              <a:defRPr sz="1100"/>
            </a:lvl4pPr>
            <a:lvl5pPr lvl="4">
              <a:spcBef>
                <a:spcPts val="0"/>
              </a:spcBef>
              <a:buSzPct val="100000"/>
              <a:buChar char="○"/>
              <a:defRPr sz="1100"/>
            </a:lvl5pPr>
            <a:lvl6pPr lvl="5">
              <a:spcBef>
                <a:spcPts val="0"/>
              </a:spcBef>
              <a:buSzPct val="100000"/>
              <a:buChar char="■"/>
              <a:defRPr sz="1100"/>
            </a:lvl6pPr>
            <a:lvl7pPr lvl="6">
              <a:spcBef>
                <a:spcPts val="0"/>
              </a:spcBef>
              <a:buSzPct val="100000"/>
              <a:buChar char="●"/>
              <a:defRPr sz="1100"/>
            </a:lvl7pPr>
            <a:lvl8pPr lvl="7">
              <a:spcBef>
                <a:spcPts val="0"/>
              </a:spcBef>
              <a:buSzPct val="100000"/>
              <a:buChar char="○"/>
              <a:defRPr sz="1100"/>
            </a:lvl8pPr>
            <a:lvl9pPr lvl="8">
              <a:spcBef>
                <a:spcPts val="0"/>
              </a:spcBef>
              <a:buSzPct val="100000"/>
              <a:buChar char="■"/>
              <a:defRPr sz="1100"/>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8" name="Shape 188"/>
        <p:cNvGrpSpPr/>
        <p:nvPr/>
      </p:nvGrpSpPr>
      <p:grpSpPr>
        <a:xfrm>
          <a:off x="0" y="0"/>
          <a:ext cx="0" cy="0"/>
          <a:chOff x="0" y="0"/>
          <a:chExt cx="0" cy="0"/>
        </a:xfrm>
      </p:grpSpPr>
      <p:sp>
        <p:nvSpPr>
          <p:cNvPr id="189" name="Shape 189"/>
          <p:cNvSpPr/>
          <p:nvPr>
            <p:ph idx="2" type="sldImg"/>
          </p:nvPr>
        </p:nvSpPr>
        <p:spPr>
          <a:xfrm>
            <a:off x="380999" y="685800"/>
            <a:ext cx="6096000" cy="3429000"/>
          </a:xfrm>
          <a:custGeom>
            <a:pathLst>
              <a:path extrusionOk="0" h="120000" w="120000">
                <a:moveTo>
                  <a:pt x="0" y="0"/>
                </a:moveTo>
                <a:lnTo>
                  <a:pt x="120000" y="0"/>
                </a:lnTo>
                <a:lnTo>
                  <a:pt x="120000" y="120000"/>
                </a:lnTo>
                <a:lnTo>
                  <a:pt x="0" y="120000"/>
                </a:lnTo>
                <a:close/>
              </a:path>
            </a:pathLst>
          </a:custGeom>
          <a:noFill/>
          <a:ln>
            <a:noFill/>
          </a:ln>
        </p:spPr>
      </p:sp>
      <p:sp>
        <p:nvSpPr>
          <p:cNvPr id="190" name="Shape 190"/>
          <p:cNvSpPr txBox="1"/>
          <p:nvPr>
            <p:ph idx="1" type="body"/>
          </p:nvPr>
        </p:nvSpPr>
        <p:spPr>
          <a:xfrm>
            <a:off x="685800" y="4343400"/>
            <a:ext cx="5486399" cy="4114800"/>
          </a:xfrm>
          <a:prstGeom prst="rect">
            <a:avLst/>
          </a:prstGeom>
          <a:noFill/>
          <a:ln>
            <a:noFill/>
          </a:ln>
        </p:spPr>
        <p:txBody>
          <a:bodyPr anchorCtr="0" anchor="t" bIns="45700" lIns="91425"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Arial"/>
              <a:ea typeface="Arial"/>
              <a:cs typeface="Arial"/>
              <a:sym typeface="Arial"/>
            </a:endParaRPr>
          </a:p>
        </p:txBody>
      </p:sp>
      <p:sp>
        <p:nvSpPr>
          <p:cNvPr id="191" name="Shape 191"/>
          <p:cNvSpPr txBox="1"/>
          <p:nvPr>
            <p:ph idx="12" type="sldNum"/>
          </p:nvPr>
        </p:nvSpPr>
        <p:spPr>
          <a:xfrm>
            <a:off x="3884612" y="8685213"/>
            <a:ext cx="2971799" cy="457200"/>
          </a:xfrm>
          <a:prstGeom prst="rect">
            <a:avLst/>
          </a:prstGeom>
          <a:noFill/>
          <a:ln>
            <a:noFill/>
          </a:ln>
        </p:spPr>
        <p:txBody>
          <a:bodyPr anchorCtr="0" anchor="b" bIns="45700" lIns="91425" rIns="91425" wrap="square" tIns="45700">
            <a:noAutofit/>
          </a:bodyPr>
          <a:lstStyle/>
          <a:p>
            <a:pPr indent="0" lvl="0" marL="0" marR="0" rtl="0" algn="r">
              <a:spcBef>
                <a:spcPts val="0"/>
              </a:spcBef>
              <a:spcAft>
                <a:spcPts val="0"/>
              </a:spcAft>
              <a:buSzPct val="25000"/>
              <a:buNone/>
            </a:pPr>
            <a:fld id="{00000000-1234-1234-1234-123412341234}" type="slidenum">
              <a:rPr b="0" i="0" lang="en" sz="1200" u="none" cap="none" strike="noStrike">
                <a:solidFill>
                  <a:schemeClr val="dk1"/>
                </a:solidFill>
                <a:latin typeface="Arial"/>
                <a:ea typeface="Arial"/>
                <a:cs typeface="Arial"/>
                <a:sym typeface="Arial"/>
              </a:rPr>
              <a:t>‹#›</a:t>
            </a:fld>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70" name="Shape 270"/>
        <p:cNvGrpSpPr/>
        <p:nvPr/>
      </p:nvGrpSpPr>
      <p:grpSpPr>
        <a:xfrm>
          <a:off x="0" y="0"/>
          <a:ext cx="0" cy="0"/>
          <a:chOff x="0" y="0"/>
          <a:chExt cx="0" cy="0"/>
        </a:xfrm>
      </p:grpSpPr>
      <p:sp>
        <p:nvSpPr>
          <p:cNvPr id="271" name="Shape 271"/>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a:noFill/>
          </a:ln>
        </p:spPr>
      </p:sp>
      <p:sp>
        <p:nvSpPr>
          <p:cNvPr id="272" name="Shape 272"/>
          <p:cNvSpPr txBox="1"/>
          <p:nvPr>
            <p:ph idx="1" type="body"/>
          </p:nvPr>
        </p:nvSpPr>
        <p:spPr>
          <a:xfrm>
            <a:off x="685800" y="4343400"/>
            <a:ext cx="5486400" cy="4114800"/>
          </a:xfrm>
          <a:prstGeom prst="rect">
            <a:avLst/>
          </a:prstGeom>
          <a:noFill/>
          <a:ln>
            <a:noFill/>
          </a:ln>
        </p:spPr>
        <p:txBody>
          <a:bodyPr anchorCtr="0" anchor="t" bIns="45700" lIns="91425"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Arial"/>
              <a:ea typeface="Arial"/>
              <a:cs typeface="Arial"/>
              <a:sym typeface="Arial"/>
            </a:endParaRPr>
          </a:p>
        </p:txBody>
      </p:sp>
      <p:sp>
        <p:nvSpPr>
          <p:cNvPr id="273" name="Shape 273"/>
          <p:cNvSpPr txBox="1"/>
          <p:nvPr>
            <p:ph idx="12" type="sldNum"/>
          </p:nvPr>
        </p:nvSpPr>
        <p:spPr>
          <a:xfrm>
            <a:off x="3884612" y="8685213"/>
            <a:ext cx="2971800" cy="457200"/>
          </a:xfrm>
          <a:prstGeom prst="rect">
            <a:avLst/>
          </a:prstGeom>
          <a:noFill/>
          <a:ln>
            <a:noFill/>
          </a:ln>
        </p:spPr>
        <p:txBody>
          <a:bodyPr anchorCtr="0" anchor="b" bIns="45700" lIns="91425" rIns="91425" wrap="square" tIns="45700">
            <a:noAutofit/>
          </a:bodyPr>
          <a:lstStyle/>
          <a:p>
            <a:pPr indent="0" lvl="0" marL="0" marR="0" rtl="0" algn="r">
              <a:spcBef>
                <a:spcPts val="0"/>
              </a:spcBef>
              <a:spcAft>
                <a:spcPts val="0"/>
              </a:spcAft>
              <a:buSzPct val="25000"/>
              <a:buNone/>
            </a:pPr>
            <a:fld id="{00000000-1234-1234-1234-123412341234}" type="slidenum">
              <a:rPr b="0" i="0" lang="en" sz="1200" u="none" cap="none" strike="noStrike">
                <a:solidFill>
                  <a:schemeClr val="dk1"/>
                </a:solidFill>
                <a:latin typeface="Arial"/>
                <a:ea typeface="Arial"/>
                <a:cs typeface="Arial"/>
                <a:sym typeface="Arial"/>
              </a:rPr>
              <a:t>‹#›</a:t>
            </a:fld>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79" name="Shape 279"/>
        <p:cNvGrpSpPr/>
        <p:nvPr/>
      </p:nvGrpSpPr>
      <p:grpSpPr>
        <a:xfrm>
          <a:off x="0" y="0"/>
          <a:ext cx="0" cy="0"/>
          <a:chOff x="0" y="0"/>
          <a:chExt cx="0" cy="0"/>
        </a:xfrm>
      </p:grpSpPr>
      <p:sp>
        <p:nvSpPr>
          <p:cNvPr id="280" name="Shape 280"/>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a:noFill/>
          </a:ln>
        </p:spPr>
      </p:sp>
      <p:sp>
        <p:nvSpPr>
          <p:cNvPr id="281" name="Shape 281"/>
          <p:cNvSpPr txBox="1"/>
          <p:nvPr>
            <p:ph idx="1" type="body"/>
          </p:nvPr>
        </p:nvSpPr>
        <p:spPr>
          <a:xfrm>
            <a:off x="685800" y="4343400"/>
            <a:ext cx="5486400" cy="4114800"/>
          </a:xfrm>
          <a:prstGeom prst="rect">
            <a:avLst/>
          </a:prstGeom>
          <a:noFill/>
          <a:ln>
            <a:noFill/>
          </a:ln>
        </p:spPr>
        <p:txBody>
          <a:bodyPr anchorCtr="0" anchor="t" bIns="45700" lIns="91425"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Arial"/>
              <a:ea typeface="Arial"/>
              <a:cs typeface="Arial"/>
              <a:sym typeface="Arial"/>
            </a:endParaRPr>
          </a:p>
        </p:txBody>
      </p:sp>
      <p:sp>
        <p:nvSpPr>
          <p:cNvPr id="282" name="Shape 282"/>
          <p:cNvSpPr txBox="1"/>
          <p:nvPr>
            <p:ph idx="12" type="sldNum"/>
          </p:nvPr>
        </p:nvSpPr>
        <p:spPr>
          <a:xfrm>
            <a:off x="3884612" y="8685213"/>
            <a:ext cx="2971800" cy="457200"/>
          </a:xfrm>
          <a:prstGeom prst="rect">
            <a:avLst/>
          </a:prstGeom>
          <a:noFill/>
          <a:ln>
            <a:noFill/>
          </a:ln>
        </p:spPr>
        <p:txBody>
          <a:bodyPr anchorCtr="0" anchor="b" bIns="45700" lIns="91425" rIns="91425" wrap="square" tIns="45700">
            <a:noAutofit/>
          </a:bodyPr>
          <a:lstStyle/>
          <a:p>
            <a:pPr indent="0" lvl="0" marL="0" marR="0" rtl="0" algn="r">
              <a:spcBef>
                <a:spcPts val="0"/>
              </a:spcBef>
              <a:spcAft>
                <a:spcPts val="0"/>
              </a:spcAft>
              <a:buSzPct val="25000"/>
              <a:buNone/>
            </a:pPr>
            <a:fld id="{00000000-1234-1234-1234-123412341234}" type="slidenum">
              <a:rPr b="0" i="0" lang="en" sz="1200" u="none" cap="none" strike="noStrike">
                <a:solidFill>
                  <a:schemeClr val="dk1"/>
                </a:solidFill>
                <a:latin typeface="Arial"/>
                <a:ea typeface="Arial"/>
                <a:cs typeface="Arial"/>
                <a:sym typeface="Arial"/>
              </a:rPr>
              <a:t>‹#›</a:t>
            </a:fld>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87" name="Shape 287"/>
        <p:cNvGrpSpPr/>
        <p:nvPr/>
      </p:nvGrpSpPr>
      <p:grpSpPr>
        <a:xfrm>
          <a:off x="0" y="0"/>
          <a:ext cx="0" cy="0"/>
          <a:chOff x="0" y="0"/>
          <a:chExt cx="0" cy="0"/>
        </a:xfrm>
      </p:grpSpPr>
      <p:sp>
        <p:nvSpPr>
          <p:cNvPr id="288" name="Shape 288"/>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a:noFill/>
          </a:ln>
        </p:spPr>
      </p:sp>
      <p:sp>
        <p:nvSpPr>
          <p:cNvPr id="289" name="Shape 289"/>
          <p:cNvSpPr txBox="1"/>
          <p:nvPr>
            <p:ph idx="1" type="body"/>
          </p:nvPr>
        </p:nvSpPr>
        <p:spPr>
          <a:xfrm>
            <a:off x="685800" y="4343400"/>
            <a:ext cx="5486400" cy="4114800"/>
          </a:xfrm>
          <a:prstGeom prst="rect">
            <a:avLst/>
          </a:prstGeom>
          <a:noFill/>
          <a:ln>
            <a:noFill/>
          </a:ln>
        </p:spPr>
        <p:txBody>
          <a:bodyPr anchorCtr="0" anchor="t" bIns="45700" lIns="91425"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Arial"/>
              <a:ea typeface="Arial"/>
              <a:cs typeface="Arial"/>
              <a:sym typeface="Arial"/>
            </a:endParaRPr>
          </a:p>
        </p:txBody>
      </p:sp>
      <p:sp>
        <p:nvSpPr>
          <p:cNvPr id="290" name="Shape 290"/>
          <p:cNvSpPr txBox="1"/>
          <p:nvPr>
            <p:ph idx="12" type="sldNum"/>
          </p:nvPr>
        </p:nvSpPr>
        <p:spPr>
          <a:xfrm>
            <a:off x="3884612" y="8685213"/>
            <a:ext cx="2971800" cy="457200"/>
          </a:xfrm>
          <a:prstGeom prst="rect">
            <a:avLst/>
          </a:prstGeom>
          <a:noFill/>
          <a:ln>
            <a:noFill/>
          </a:ln>
        </p:spPr>
        <p:txBody>
          <a:bodyPr anchorCtr="0" anchor="b" bIns="45700" lIns="91425" rIns="91425" wrap="square" tIns="45700">
            <a:noAutofit/>
          </a:bodyPr>
          <a:lstStyle/>
          <a:p>
            <a:pPr indent="0" lvl="0" marL="0" marR="0" rtl="0" algn="r">
              <a:spcBef>
                <a:spcPts val="0"/>
              </a:spcBef>
              <a:spcAft>
                <a:spcPts val="0"/>
              </a:spcAft>
              <a:buSzPct val="25000"/>
              <a:buNone/>
            </a:pPr>
            <a:fld id="{00000000-1234-1234-1234-123412341234}" type="slidenum">
              <a:rPr b="0" i="0" lang="en" sz="1200" u="none" cap="none" strike="noStrike">
                <a:solidFill>
                  <a:schemeClr val="dk1"/>
                </a:solidFill>
                <a:latin typeface="Arial"/>
                <a:ea typeface="Arial"/>
                <a:cs typeface="Arial"/>
                <a:sym typeface="Arial"/>
              </a:rPr>
              <a:t>‹#›</a:t>
            </a:fld>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95" name="Shape 295"/>
        <p:cNvGrpSpPr/>
        <p:nvPr/>
      </p:nvGrpSpPr>
      <p:grpSpPr>
        <a:xfrm>
          <a:off x="0" y="0"/>
          <a:ext cx="0" cy="0"/>
          <a:chOff x="0" y="0"/>
          <a:chExt cx="0" cy="0"/>
        </a:xfrm>
      </p:grpSpPr>
      <p:sp>
        <p:nvSpPr>
          <p:cNvPr id="296" name="Shape 296"/>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a:noFill/>
          </a:ln>
        </p:spPr>
      </p:sp>
      <p:sp>
        <p:nvSpPr>
          <p:cNvPr id="297" name="Shape 297"/>
          <p:cNvSpPr txBox="1"/>
          <p:nvPr>
            <p:ph idx="1" type="body"/>
          </p:nvPr>
        </p:nvSpPr>
        <p:spPr>
          <a:xfrm>
            <a:off x="685800" y="4343400"/>
            <a:ext cx="5486400" cy="4114800"/>
          </a:xfrm>
          <a:prstGeom prst="rect">
            <a:avLst/>
          </a:prstGeom>
          <a:noFill/>
          <a:ln>
            <a:noFill/>
          </a:ln>
        </p:spPr>
        <p:txBody>
          <a:bodyPr anchorCtr="0" anchor="t" bIns="45700" lIns="91425"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Arial"/>
              <a:ea typeface="Arial"/>
              <a:cs typeface="Arial"/>
              <a:sym typeface="Arial"/>
            </a:endParaRPr>
          </a:p>
        </p:txBody>
      </p:sp>
      <p:sp>
        <p:nvSpPr>
          <p:cNvPr id="298" name="Shape 298"/>
          <p:cNvSpPr txBox="1"/>
          <p:nvPr>
            <p:ph idx="12" type="sldNum"/>
          </p:nvPr>
        </p:nvSpPr>
        <p:spPr>
          <a:xfrm>
            <a:off x="3884612" y="8685213"/>
            <a:ext cx="2971800" cy="457200"/>
          </a:xfrm>
          <a:prstGeom prst="rect">
            <a:avLst/>
          </a:prstGeom>
          <a:noFill/>
          <a:ln>
            <a:noFill/>
          </a:ln>
        </p:spPr>
        <p:txBody>
          <a:bodyPr anchorCtr="0" anchor="b" bIns="45700" lIns="91425" rIns="91425" wrap="square" tIns="45700">
            <a:noAutofit/>
          </a:bodyPr>
          <a:lstStyle/>
          <a:p>
            <a:pPr indent="0" lvl="0" marL="0" marR="0" rtl="0" algn="r">
              <a:spcBef>
                <a:spcPts val="0"/>
              </a:spcBef>
              <a:spcAft>
                <a:spcPts val="0"/>
              </a:spcAft>
              <a:buSzPct val="25000"/>
              <a:buNone/>
            </a:pPr>
            <a:fld id="{00000000-1234-1234-1234-123412341234}" type="slidenum">
              <a:rPr b="0" i="0" lang="en" sz="1200" u="none" cap="none" strike="noStrike">
                <a:solidFill>
                  <a:schemeClr val="dk1"/>
                </a:solidFill>
                <a:latin typeface="Arial"/>
                <a:ea typeface="Arial"/>
                <a:cs typeface="Arial"/>
                <a:sym typeface="Arial"/>
              </a:rPr>
              <a:t>‹#›</a:t>
            </a:fld>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4" name="Shape 194"/>
        <p:cNvGrpSpPr/>
        <p:nvPr/>
      </p:nvGrpSpPr>
      <p:grpSpPr>
        <a:xfrm>
          <a:off x="0" y="0"/>
          <a:ext cx="0" cy="0"/>
          <a:chOff x="0" y="0"/>
          <a:chExt cx="0" cy="0"/>
        </a:xfrm>
      </p:grpSpPr>
      <p:sp>
        <p:nvSpPr>
          <p:cNvPr id="195" name="Shape 195"/>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a:noFill/>
          </a:ln>
        </p:spPr>
      </p:sp>
      <p:sp>
        <p:nvSpPr>
          <p:cNvPr id="196" name="Shape 196"/>
          <p:cNvSpPr txBox="1"/>
          <p:nvPr>
            <p:ph idx="1" type="body"/>
          </p:nvPr>
        </p:nvSpPr>
        <p:spPr>
          <a:xfrm>
            <a:off x="685800" y="4343400"/>
            <a:ext cx="5486400" cy="4114800"/>
          </a:xfrm>
          <a:prstGeom prst="rect">
            <a:avLst/>
          </a:prstGeom>
          <a:noFill/>
          <a:ln>
            <a:noFill/>
          </a:ln>
        </p:spPr>
        <p:txBody>
          <a:bodyPr anchorCtr="0" anchor="t" bIns="45700" lIns="91425"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Arial"/>
              <a:ea typeface="Arial"/>
              <a:cs typeface="Arial"/>
              <a:sym typeface="Arial"/>
            </a:endParaRPr>
          </a:p>
        </p:txBody>
      </p:sp>
      <p:sp>
        <p:nvSpPr>
          <p:cNvPr id="197" name="Shape 197"/>
          <p:cNvSpPr txBox="1"/>
          <p:nvPr>
            <p:ph idx="12" type="sldNum"/>
          </p:nvPr>
        </p:nvSpPr>
        <p:spPr>
          <a:xfrm>
            <a:off x="3884612" y="8685213"/>
            <a:ext cx="2971800" cy="457200"/>
          </a:xfrm>
          <a:prstGeom prst="rect">
            <a:avLst/>
          </a:prstGeom>
          <a:noFill/>
          <a:ln>
            <a:noFill/>
          </a:ln>
        </p:spPr>
        <p:txBody>
          <a:bodyPr anchorCtr="0" anchor="b" bIns="45700" lIns="91425" rIns="91425" wrap="square" tIns="45700">
            <a:noAutofit/>
          </a:bodyPr>
          <a:lstStyle/>
          <a:p>
            <a:pPr indent="0" lvl="0" marL="0" marR="0" rtl="0" algn="r">
              <a:spcBef>
                <a:spcPts val="0"/>
              </a:spcBef>
              <a:spcAft>
                <a:spcPts val="0"/>
              </a:spcAft>
              <a:buSzPct val="25000"/>
              <a:buNone/>
            </a:pPr>
            <a:fld id="{00000000-1234-1234-1234-123412341234}" type="slidenum">
              <a:rPr b="0" i="0" lang="en" sz="1200" u="none" cap="none" strike="noStrike">
                <a:solidFill>
                  <a:schemeClr val="dk1"/>
                </a:solidFill>
                <a:latin typeface="Arial"/>
                <a:ea typeface="Arial"/>
                <a:cs typeface="Arial"/>
                <a:sym typeface="Arial"/>
              </a:rPr>
              <a:t>‹#›</a:t>
            </a:fld>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1" name="Shape 201"/>
        <p:cNvGrpSpPr/>
        <p:nvPr/>
      </p:nvGrpSpPr>
      <p:grpSpPr>
        <a:xfrm>
          <a:off x="0" y="0"/>
          <a:ext cx="0" cy="0"/>
          <a:chOff x="0" y="0"/>
          <a:chExt cx="0" cy="0"/>
        </a:xfrm>
      </p:grpSpPr>
      <p:sp>
        <p:nvSpPr>
          <p:cNvPr id="202" name="Shape 202"/>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a:noFill/>
          </a:ln>
        </p:spPr>
      </p:sp>
      <p:sp>
        <p:nvSpPr>
          <p:cNvPr id="203" name="Shape 203"/>
          <p:cNvSpPr txBox="1"/>
          <p:nvPr>
            <p:ph idx="1" type="body"/>
          </p:nvPr>
        </p:nvSpPr>
        <p:spPr>
          <a:xfrm>
            <a:off x="685800" y="4343400"/>
            <a:ext cx="5486400" cy="4114800"/>
          </a:xfrm>
          <a:prstGeom prst="rect">
            <a:avLst/>
          </a:prstGeom>
          <a:noFill/>
          <a:ln>
            <a:noFill/>
          </a:ln>
        </p:spPr>
        <p:txBody>
          <a:bodyPr anchorCtr="0" anchor="t" bIns="45700" lIns="91425"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Arial"/>
              <a:ea typeface="Arial"/>
              <a:cs typeface="Arial"/>
              <a:sym typeface="Arial"/>
            </a:endParaRPr>
          </a:p>
        </p:txBody>
      </p:sp>
      <p:sp>
        <p:nvSpPr>
          <p:cNvPr id="204" name="Shape 204"/>
          <p:cNvSpPr txBox="1"/>
          <p:nvPr>
            <p:ph idx="12" type="sldNum"/>
          </p:nvPr>
        </p:nvSpPr>
        <p:spPr>
          <a:xfrm>
            <a:off x="3884612" y="8685213"/>
            <a:ext cx="2971800" cy="457200"/>
          </a:xfrm>
          <a:prstGeom prst="rect">
            <a:avLst/>
          </a:prstGeom>
          <a:noFill/>
          <a:ln>
            <a:noFill/>
          </a:ln>
        </p:spPr>
        <p:txBody>
          <a:bodyPr anchorCtr="0" anchor="b" bIns="45700" lIns="91425" rIns="91425" wrap="square" tIns="45700">
            <a:noAutofit/>
          </a:bodyPr>
          <a:lstStyle/>
          <a:p>
            <a:pPr indent="0" lvl="0" marL="0" marR="0" rtl="0" algn="r">
              <a:spcBef>
                <a:spcPts val="0"/>
              </a:spcBef>
              <a:spcAft>
                <a:spcPts val="0"/>
              </a:spcAft>
              <a:buSzPct val="25000"/>
              <a:buNone/>
            </a:pPr>
            <a:fld id="{00000000-1234-1234-1234-123412341234}" type="slidenum">
              <a:rPr b="0" i="0" lang="en" sz="1200" u="none" cap="none" strike="noStrike">
                <a:solidFill>
                  <a:schemeClr val="dk1"/>
                </a:solidFill>
                <a:latin typeface="Arial"/>
                <a:ea typeface="Arial"/>
                <a:cs typeface="Arial"/>
                <a:sym typeface="Arial"/>
              </a:rPr>
              <a:t>‹#›</a:t>
            </a:fld>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2" name="Shape 212"/>
        <p:cNvGrpSpPr/>
        <p:nvPr/>
      </p:nvGrpSpPr>
      <p:grpSpPr>
        <a:xfrm>
          <a:off x="0" y="0"/>
          <a:ext cx="0" cy="0"/>
          <a:chOff x="0" y="0"/>
          <a:chExt cx="0" cy="0"/>
        </a:xfrm>
      </p:grpSpPr>
      <p:sp>
        <p:nvSpPr>
          <p:cNvPr id="213" name="Shape 213"/>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a:noFill/>
          </a:ln>
        </p:spPr>
      </p:sp>
      <p:sp>
        <p:nvSpPr>
          <p:cNvPr id="214" name="Shape 214"/>
          <p:cNvSpPr txBox="1"/>
          <p:nvPr>
            <p:ph idx="1" type="body"/>
          </p:nvPr>
        </p:nvSpPr>
        <p:spPr>
          <a:xfrm>
            <a:off x="685800" y="4343400"/>
            <a:ext cx="5486400" cy="4114800"/>
          </a:xfrm>
          <a:prstGeom prst="rect">
            <a:avLst/>
          </a:prstGeom>
          <a:noFill/>
          <a:ln>
            <a:noFill/>
          </a:ln>
        </p:spPr>
        <p:txBody>
          <a:bodyPr anchorCtr="0" anchor="t" bIns="45700" lIns="91425"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Arial"/>
              <a:ea typeface="Arial"/>
              <a:cs typeface="Arial"/>
              <a:sym typeface="Arial"/>
            </a:endParaRPr>
          </a:p>
        </p:txBody>
      </p:sp>
      <p:sp>
        <p:nvSpPr>
          <p:cNvPr id="215" name="Shape 215"/>
          <p:cNvSpPr txBox="1"/>
          <p:nvPr>
            <p:ph idx="12" type="sldNum"/>
          </p:nvPr>
        </p:nvSpPr>
        <p:spPr>
          <a:xfrm>
            <a:off x="3884612" y="8685213"/>
            <a:ext cx="2971800" cy="457200"/>
          </a:xfrm>
          <a:prstGeom prst="rect">
            <a:avLst/>
          </a:prstGeom>
          <a:noFill/>
          <a:ln>
            <a:noFill/>
          </a:ln>
        </p:spPr>
        <p:txBody>
          <a:bodyPr anchorCtr="0" anchor="b" bIns="45700" lIns="91425" rIns="91425" wrap="square" tIns="45700">
            <a:noAutofit/>
          </a:bodyPr>
          <a:lstStyle/>
          <a:p>
            <a:pPr indent="0" lvl="0" marL="0" marR="0" rtl="0" algn="r">
              <a:spcBef>
                <a:spcPts val="0"/>
              </a:spcBef>
              <a:spcAft>
                <a:spcPts val="0"/>
              </a:spcAft>
              <a:buSzPct val="25000"/>
              <a:buNone/>
            </a:pPr>
            <a:fld id="{00000000-1234-1234-1234-123412341234}" type="slidenum">
              <a:rPr b="0" i="0" lang="en" sz="1200" u="none" cap="none" strike="noStrike">
                <a:solidFill>
                  <a:schemeClr val="dk1"/>
                </a:solidFill>
                <a:latin typeface="Arial"/>
                <a:ea typeface="Arial"/>
                <a:cs typeface="Arial"/>
                <a:sym typeface="Arial"/>
              </a:rPr>
              <a:t>‹#›</a:t>
            </a:fld>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3" name="Shape 223"/>
        <p:cNvGrpSpPr/>
        <p:nvPr/>
      </p:nvGrpSpPr>
      <p:grpSpPr>
        <a:xfrm>
          <a:off x="0" y="0"/>
          <a:ext cx="0" cy="0"/>
          <a:chOff x="0" y="0"/>
          <a:chExt cx="0" cy="0"/>
        </a:xfrm>
      </p:grpSpPr>
      <p:sp>
        <p:nvSpPr>
          <p:cNvPr id="224" name="Shape 224"/>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a:noFill/>
          </a:ln>
        </p:spPr>
      </p:sp>
      <p:sp>
        <p:nvSpPr>
          <p:cNvPr id="225" name="Shape 225"/>
          <p:cNvSpPr txBox="1"/>
          <p:nvPr>
            <p:ph idx="1" type="body"/>
          </p:nvPr>
        </p:nvSpPr>
        <p:spPr>
          <a:xfrm>
            <a:off x="685800" y="4343400"/>
            <a:ext cx="5486400" cy="4114800"/>
          </a:xfrm>
          <a:prstGeom prst="rect">
            <a:avLst/>
          </a:prstGeom>
          <a:noFill/>
          <a:ln>
            <a:noFill/>
          </a:ln>
        </p:spPr>
        <p:txBody>
          <a:bodyPr anchorCtr="0" anchor="t" bIns="45700" lIns="91425"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Arial"/>
              <a:ea typeface="Arial"/>
              <a:cs typeface="Arial"/>
              <a:sym typeface="Arial"/>
            </a:endParaRPr>
          </a:p>
        </p:txBody>
      </p:sp>
      <p:sp>
        <p:nvSpPr>
          <p:cNvPr id="226" name="Shape 226"/>
          <p:cNvSpPr txBox="1"/>
          <p:nvPr>
            <p:ph idx="12" type="sldNum"/>
          </p:nvPr>
        </p:nvSpPr>
        <p:spPr>
          <a:xfrm>
            <a:off x="3884612" y="8685213"/>
            <a:ext cx="2971800" cy="457200"/>
          </a:xfrm>
          <a:prstGeom prst="rect">
            <a:avLst/>
          </a:prstGeom>
          <a:noFill/>
          <a:ln>
            <a:noFill/>
          </a:ln>
        </p:spPr>
        <p:txBody>
          <a:bodyPr anchorCtr="0" anchor="b" bIns="45700" lIns="91425" rIns="91425" wrap="square" tIns="45700">
            <a:noAutofit/>
          </a:bodyPr>
          <a:lstStyle/>
          <a:p>
            <a:pPr indent="0" lvl="0" marL="0" marR="0" rtl="0" algn="r">
              <a:spcBef>
                <a:spcPts val="0"/>
              </a:spcBef>
              <a:spcAft>
                <a:spcPts val="0"/>
              </a:spcAft>
              <a:buSzPct val="25000"/>
              <a:buNone/>
            </a:pPr>
            <a:fld id="{00000000-1234-1234-1234-123412341234}" type="slidenum">
              <a:rPr b="0" i="0" lang="en" sz="1200" u="none" cap="none" strike="noStrike">
                <a:solidFill>
                  <a:schemeClr val="dk1"/>
                </a:solidFill>
                <a:latin typeface="Arial"/>
                <a:ea typeface="Arial"/>
                <a:cs typeface="Arial"/>
                <a:sym typeface="Arial"/>
              </a:rPr>
              <a:t>‹#›</a:t>
            </a:fld>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4" name="Shape 234"/>
        <p:cNvGrpSpPr/>
        <p:nvPr/>
      </p:nvGrpSpPr>
      <p:grpSpPr>
        <a:xfrm>
          <a:off x="0" y="0"/>
          <a:ext cx="0" cy="0"/>
          <a:chOff x="0" y="0"/>
          <a:chExt cx="0" cy="0"/>
        </a:xfrm>
      </p:grpSpPr>
      <p:sp>
        <p:nvSpPr>
          <p:cNvPr id="235" name="Shape 235"/>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a:noFill/>
          </a:ln>
        </p:spPr>
      </p:sp>
      <p:sp>
        <p:nvSpPr>
          <p:cNvPr id="236" name="Shape 236"/>
          <p:cNvSpPr txBox="1"/>
          <p:nvPr>
            <p:ph idx="1" type="body"/>
          </p:nvPr>
        </p:nvSpPr>
        <p:spPr>
          <a:xfrm>
            <a:off x="685800" y="4343400"/>
            <a:ext cx="5486400" cy="4114800"/>
          </a:xfrm>
          <a:prstGeom prst="rect">
            <a:avLst/>
          </a:prstGeom>
          <a:noFill/>
          <a:ln>
            <a:noFill/>
          </a:ln>
        </p:spPr>
        <p:txBody>
          <a:bodyPr anchorCtr="0" anchor="t" bIns="45700" lIns="91425"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Arial"/>
              <a:ea typeface="Arial"/>
              <a:cs typeface="Arial"/>
              <a:sym typeface="Arial"/>
            </a:endParaRPr>
          </a:p>
        </p:txBody>
      </p:sp>
      <p:sp>
        <p:nvSpPr>
          <p:cNvPr id="237" name="Shape 237"/>
          <p:cNvSpPr txBox="1"/>
          <p:nvPr>
            <p:ph idx="12" type="sldNum"/>
          </p:nvPr>
        </p:nvSpPr>
        <p:spPr>
          <a:xfrm>
            <a:off x="3884612" y="8685213"/>
            <a:ext cx="2971800" cy="457200"/>
          </a:xfrm>
          <a:prstGeom prst="rect">
            <a:avLst/>
          </a:prstGeom>
          <a:noFill/>
          <a:ln>
            <a:noFill/>
          </a:ln>
        </p:spPr>
        <p:txBody>
          <a:bodyPr anchorCtr="0" anchor="b" bIns="45700" lIns="91425" rIns="91425" wrap="square" tIns="45700">
            <a:noAutofit/>
          </a:bodyPr>
          <a:lstStyle/>
          <a:p>
            <a:pPr indent="0" lvl="0" marL="0" marR="0" rtl="0" algn="r">
              <a:spcBef>
                <a:spcPts val="0"/>
              </a:spcBef>
              <a:spcAft>
                <a:spcPts val="0"/>
              </a:spcAft>
              <a:buSzPct val="25000"/>
              <a:buNone/>
            </a:pPr>
            <a:fld id="{00000000-1234-1234-1234-123412341234}" type="slidenum">
              <a:rPr b="0" i="0" lang="en" sz="1200" u="none" cap="none" strike="noStrike">
                <a:solidFill>
                  <a:schemeClr val="dk1"/>
                </a:solidFill>
                <a:latin typeface="Arial"/>
                <a:ea typeface="Arial"/>
                <a:cs typeface="Arial"/>
                <a:sym typeface="Arial"/>
              </a:rPr>
              <a:t>‹#›</a:t>
            </a:fld>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3" name="Shape 243"/>
        <p:cNvGrpSpPr/>
        <p:nvPr/>
      </p:nvGrpSpPr>
      <p:grpSpPr>
        <a:xfrm>
          <a:off x="0" y="0"/>
          <a:ext cx="0" cy="0"/>
          <a:chOff x="0" y="0"/>
          <a:chExt cx="0" cy="0"/>
        </a:xfrm>
      </p:grpSpPr>
      <p:sp>
        <p:nvSpPr>
          <p:cNvPr id="244" name="Shape 244"/>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a:noFill/>
          </a:ln>
        </p:spPr>
      </p:sp>
      <p:sp>
        <p:nvSpPr>
          <p:cNvPr id="245" name="Shape 245"/>
          <p:cNvSpPr txBox="1"/>
          <p:nvPr>
            <p:ph idx="1" type="body"/>
          </p:nvPr>
        </p:nvSpPr>
        <p:spPr>
          <a:xfrm>
            <a:off x="685800" y="4343400"/>
            <a:ext cx="5486400" cy="4114800"/>
          </a:xfrm>
          <a:prstGeom prst="rect">
            <a:avLst/>
          </a:prstGeom>
          <a:noFill/>
          <a:ln>
            <a:noFill/>
          </a:ln>
        </p:spPr>
        <p:txBody>
          <a:bodyPr anchorCtr="0" anchor="t" bIns="45700" lIns="91425"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Arial"/>
              <a:ea typeface="Arial"/>
              <a:cs typeface="Arial"/>
              <a:sym typeface="Arial"/>
            </a:endParaRPr>
          </a:p>
        </p:txBody>
      </p:sp>
      <p:sp>
        <p:nvSpPr>
          <p:cNvPr id="246" name="Shape 246"/>
          <p:cNvSpPr txBox="1"/>
          <p:nvPr>
            <p:ph idx="12" type="sldNum"/>
          </p:nvPr>
        </p:nvSpPr>
        <p:spPr>
          <a:xfrm>
            <a:off x="3884612" y="8685213"/>
            <a:ext cx="2971800" cy="457200"/>
          </a:xfrm>
          <a:prstGeom prst="rect">
            <a:avLst/>
          </a:prstGeom>
          <a:noFill/>
          <a:ln>
            <a:noFill/>
          </a:ln>
        </p:spPr>
        <p:txBody>
          <a:bodyPr anchorCtr="0" anchor="b" bIns="45700" lIns="91425" rIns="91425" wrap="square" tIns="45700">
            <a:noAutofit/>
          </a:bodyPr>
          <a:lstStyle/>
          <a:p>
            <a:pPr indent="0" lvl="0" marL="0" marR="0" rtl="0" algn="r">
              <a:spcBef>
                <a:spcPts val="0"/>
              </a:spcBef>
              <a:spcAft>
                <a:spcPts val="0"/>
              </a:spcAft>
              <a:buSzPct val="25000"/>
              <a:buNone/>
            </a:pPr>
            <a:fld id="{00000000-1234-1234-1234-123412341234}" type="slidenum">
              <a:rPr b="0" i="0" lang="en" sz="1200" u="none" cap="none" strike="noStrike">
                <a:solidFill>
                  <a:schemeClr val="dk1"/>
                </a:solidFill>
                <a:latin typeface="Arial"/>
                <a:ea typeface="Arial"/>
                <a:cs typeface="Arial"/>
                <a:sym typeface="Arial"/>
              </a:rPr>
              <a:t>‹#›</a:t>
            </a:fld>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52" name="Shape 252"/>
        <p:cNvGrpSpPr/>
        <p:nvPr/>
      </p:nvGrpSpPr>
      <p:grpSpPr>
        <a:xfrm>
          <a:off x="0" y="0"/>
          <a:ext cx="0" cy="0"/>
          <a:chOff x="0" y="0"/>
          <a:chExt cx="0" cy="0"/>
        </a:xfrm>
      </p:grpSpPr>
      <p:sp>
        <p:nvSpPr>
          <p:cNvPr id="253" name="Shape 253"/>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a:noFill/>
          </a:ln>
        </p:spPr>
      </p:sp>
      <p:sp>
        <p:nvSpPr>
          <p:cNvPr id="254" name="Shape 254"/>
          <p:cNvSpPr txBox="1"/>
          <p:nvPr>
            <p:ph idx="1" type="body"/>
          </p:nvPr>
        </p:nvSpPr>
        <p:spPr>
          <a:xfrm>
            <a:off x="685800" y="4343400"/>
            <a:ext cx="5486400" cy="4114800"/>
          </a:xfrm>
          <a:prstGeom prst="rect">
            <a:avLst/>
          </a:prstGeom>
          <a:noFill/>
          <a:ln>
            <a:noFill/>
          </a:ln>
        </p:spPr>
        <p:txBody>
          <a:bodyPr anchorCtr="0" anchor="t" bIns="45700" lIns="91425"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Arial"/>
              <a:ea typeface="Arial"/>
              <a:cs typeface="Arial"/>
              <a:sym typeface="Arial"/>
            </a:endParaRPr>
          </a:p>
        </p:txBody>
      </p:sp>
      <p:sp>
        <p:nvSpPr>
          <p:cNvPr id="255" name="Shape 255"/>
          <p:cNvSpPr txBox="1"/>
          <p:nvPr>
            <p:ph idx="12" type="sldNum"/>
          </p:nvPr>
        </p:nvSpPr>
        <p:spPr>
          <a:xfrm>
            <a:off x="3884612" y="8685213"/>
            <a:ext cx="2971800" cy="457200"/>
          </a:xfrm>
          <a:prstGeom prst="rect">
            <a:avLst/>
          </a:prstGeom>
          <a:noFill/>
          <a:ln>
            <a:noFill/>
          </a:ln>
        </p:spPr>
        <p:txBody>
          <a:bodyPr anchorCtr="0" anchor="b" bIns="45700" lIns="91425" rIns="91425" wrap="square" tIns="45700">
            <a:noAutofit/>
          </a:bodyPr>
          <a:lstStyle/>
          <a:p>
            <a:pPr indent="0" lvl="0" marL="0" marR="0" rtl="0" algn="r">
              <a:spcBef>
                <a:spcPts val="0"/>
              </a:spcBef>
              <a:spcAft>
                <a:spcPts val="0"/>
              </a:spcAft>
              <a:buSzPct val="25000"/>
              <a:buNone/>
            </a:pPr>
            <a:fld id="{00000000-1234-1234-1234-123412341234}" type="slidenum">
              <a:rPr b="0" i="0" lang="en" sz="1200" u="none" cap="none" strike="noStrike">
                <a:solidFill>
                  <a:schemeClr val="dk1"/>
                </a:solidFill>
                <a:latin typeface="Arial"/>
                <a:ea typeface="Arial"/>
                <a:cs typeface="Arial"/>
                <a:sym typeface="Arial"/>
              </a:rPr>
              <a:t>‹#›</a:t>
            </a:fld>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61" name="Shape 261"/>
        <p:cNvGrpSpPr/>
        <p:nvPr/>
      </p:nvGrpSpPr>
      <p:grpSpPr>
        <a:xfrm>
          <a:off x="0" y="0"/>
          <a:ext cx="0" cy="0"/>
          <a:chOff x="0" y="0"/>
          <a:chExt cx="0" cy="0"/>
        </a:xfrm>
      </p:grpSpPr>
      <p:sp>
        <p:nvSpPr>
          <p:cNvPr id="262" name="Shape 262"/>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a:noFill/>
          </a:ln>
        </p:spPr>
      </p:sp>
      <p:sp>
        <p:nvSpPr>
          <p:cNvPr id="263" name="Shape 263"/>
          <p:cNvSpPr txBox="1"/>
          <p:nvPr>
            <p:ph idx="1" type="body"/>
          </p:nvPr>
        </p:nvSpPr>
        <p:spPr>
          <a:xfrm>
            <a:off x="685800" y="4343400"/>
            <a:ext cx="5486400" cy="4114800"/>
          </a:xfrm>
          <a:prstGeom prst="rect">
            <a:avLst/>
          </a:prstGeom>
          <a:noFill/>
          <a:ln>
            <a:noFill/>
          </a:ln>
        </p:spPr>
        <p:txBody>
          <a:bodyPr anchorCtr="0" anchor="t" bIns="45700" lIns="91425" rIns="91425" wrap="square" tIns="45700">
            <a:noAutofit/>
          </a:bodyPr>
          <a:lstStyle/>
          <a:p>
            <a:pPr indent="0" lvl="0" marL="0" marR="0" rtl="0" algn="l">
              <a:spcBef>
                <a:spcPts val="0"/>
              </a:spcBef>
              <a:spcAft>
                <a:spcPts val="0"/>
              </a:spcAft>
              <a:buNone/>
            </a:pPr>
            <a:r>
              <a:t/>
            </a:r>
            <a:endParaRPr b="0" i="0" sz="1200" u="none" cap="none" strike="noStrike">
              <a:solidFill>
                <a:schemeClr val="dk1"/>
              </a:solidFill>
              <a:latin typeface="Arial"/>
              <a:ea typeface="Arial"/>
              <a:cs typeface="Arial"/>
              <a:sym typeface="Arial"/>
            </a:endParaRPr>
          </a:p>
        </p:txBody>
      </p:sp>
      <p:sp>
        <p:nvSpPr>
          <p:cNvPr id="264" name="Shape 264"/>
          <p:cNvSpPr txBox="1"/>
          <p:nvPr>
            <p:ph idx="12" type="sldNum"/>
          </p:nvPr>
        </p:nvSpPr>
        <p:spPr>
          <a:xfrm>
            <a:off x="3884612" y="8685213"/>
            <a:ext cx="2971800" cy="457200"/>
          </a:xfrm>
          <a:prstGeom prst="rect">
            <a:avLst/>
          </a:prstGeom>
          <a:noFill/>
          <a:ln>
            <a:noFill/>
          </a:ln>
        </p:spPr>
        <p:txBody>
          <a:bodyPr anchorCtr="0" anchor="b" bIns="45700" lIns="91425" rIns="91425" wrap="square" tIns="45700">
            <a:noAutofit/>
          </a:bodyPr>
          <a:lstStyle/>
          <a:p>
            <a:pPr indent="0" lvl="0" marL="0" marR="0" rtl="0" algn="r">
              <a:spcBef>
                <a:spcPts val="0"/>
              </a:spcBef>
              <a:spcAft>
                <a:spcPts val="0"/>
              </a:spcAft>
              <a:buSzPct val="25000"/>
              <a:buNone/>
            </a:pPr>
            <a:fld id="{00000000-1234-1234-1234-123412341234}" type="slidenum">
              <a:rPr b="0" i="0" lang="en" sz="1200" u="none" cap="none" strike="noStrike">
                <a:solidFill>
                  <a:schemeClr val="dk1"/>
                </a:solidFill>
                <a:latin typeface="Arial"/>
                <a:ea typeface="Arial"/>
                <a:cs typeface="Arial"/>
                <a:sym typeface="Arial"/>
              </a:rPr>
              <a:t>‹#›</a:t>
            </a:fld>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5.jpg"/><Relationship Id="rId3" Type="http://schemas.openxmlformats.org/officeDocument/2006/relationships/image" Target="../media/image6.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4.jp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3.jpg"/><Relationship Id="rId3" Type="http://schemas.openxmlformats.org/officeDocument/2006/relationships/image" Target="../media/image1.png"/></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itle">
  <p:cSld name="Title slide">
    <p:spTree>
      <p:nvGrpSpPr>
        <p:cNvPr id="9" name="Shape 9"/>
        <p:cNvGrpSpPr/>
        <p:nvPr/>
      </p:nvGrpSpPr>
      <p:grpSpPr>
        <a:xfrm>
          <a:off x="0" y="0"/>
          <a:ext cx="0" cy="0"/>
          <a:chOff x="0" y="0"/>
          <a:chExt cx="0" cy="0"/>
        </a:xfrm>
      </p:grpSpPr>
      <p:sp>
        <p:nvSpPr>
          <p:cNvPr id="10" name="Shape 10"/>
          <p:cNvSpPr txBox="1"/>
          <p:nvPr>
            <p:ph type="ctrTitle"/>
          </p:nvPr>
        </p:nvSpPr>
        <p:spPr>
          <a:xfrm>
            <a:off x="311708" y="744575"/>
            <a:ext cx="8520600" cy="2052600"/>
          </a:xfrm>
          <a:prstGeom prst="rect">
            <a:avLst/>
          </a:prstGeom>
        </p:spPr>
        <p:txBody>
          <a:bodyPr anchorCtr="0" anchor="b" bIns="91425" lIns="91425" rIns="91425" wrap="square" tIns="91425"/>
          <a:lstStyle>
            <a:lvl1pPr lvl="0" algn="ctr">
              <a:spcBef>
                <a:spcPts val="0"/>
              </a:spcBef>
              <a:buSzPct val="100000"/>
              <a:defRPr sz="5200"/>
            </a:lvl1pPr>
            <a:lvl2pPr lvl="1" algn="ctr">
              <a:spcBef>
                <a:spcPts val="0"/>
              </a:spcBef>
              <a:buSzPct val="100000"/>
              <a:defRPr sz="5200"/>
            </a:lvl2pPr>
            <a:lvl3pPr lvl="2" algn="ctr">
              <a:spcBef>
                <a:spcPts val="0"/>
              </a:spcBef>
              <a:buSzPct val="100000"/>
              <a:defRPr sz="5200"/>
            </a:lvl3pPr>
            <a:lvl4pPr lvl="3" algn="ctr">
              <a:spcBef>
                <a:spcPts val="0"/>
              </a:spcBef>
              <a:buSzPct val="100000"/>
              <a:defRPr sz="5200"/>
            </a:lvl4pPr>
            <a:lvl5pPr lvl="4" algn="ctr">
              <a:spcBef>
                <a:spcPts val="0"/>
              </a:spcBef>
              <a:buSzPct val="100000"/>
              <a:defRPr sz="5200"/>
            </a:lvl5pPr>
            <a:lvl6pPr lvl="5" algn="ctr">
              <a:spcBef>
                <a:spcPts val="0"/>
              </a:spcBef>
              <a:buSzPct val="100000"/>
              <a:defRPr sz="5200"/>
            </a:lvl6pPr>
            <a:lvl7pPr lvl="6" algn="ctr">
              <a:spcBef>
                <a:spcPts val="0"/>
              </a:spcBef>
              <a:buSzPct val="100000"/>
              <a:defRPr sz="5200"/>
            </a:lvl7pPr>
            <a:lvl8pPr lvl="7" algn="ctr">
              <a:spcBef>
                <a:spcPts val="0"/>
              </a:spcBef>
              <a:buSzPct val="100000"/>
              <a:defRPr sz="5200"/>
            </a:lvl8pPr>
            <a:lvl9pPr lvl="8" algn="ctr">
              <a:spcBef>
                <a:spcPts val="0"/>
              </a:spcBef>
              <a:buSzPct val="100000"/>
              <a:defRPr sz="5200"/>
            </a:lvl9pPr>
          </a:lstStyle>
          <a:p/>
        </p:txBody>
      </p:sp>
      <p:sp>
        <p:nvSpPr>
          <p:cNvPr id="11" name="Shape 11"/>
          <p:cNvSpPr txBox="1"/>
          <p:nvPr>
            <p:ph idx="1" type="subTitle"/>
          </p:nvPr>
        </p:nvSpPr>
        <p:spPr>
          <a:xfrm>
            <a:off x="311700" y="2834125"/>
            <a:ext cx="8520600" cy="792600"/>
          </a:xfrm>
          <a:prstGeom prst="rect">
            <a:avLst/>
          </a:prstGeom>
        </p:spPr>
        <p:txBody>
          <a:bodyPr anchorCtr="0" anchor="t" bIns="91425" lIns="91425" rIns="91425" wrap="square" tIns="91425"/>
          <a:lstStyle>
            <a:lvl1pPr lvl="0" algn="ctr">
              <a:lnSpc>
                <a:spcPct val="100000"/>
              </a:lnSpc>
              <a:spcBef>
                <a:spcPts val="0"/>
              </a:spcBef>
              <a:spcAft>
                <a:spcPts val="0"/>
              </a:spcAft>
              <a:buSzPct val="100000"/>
              <a:buNone/>
              <a:defRPr sz="2800"/>
            </a:lvl1pPr>
            <a:lvl2pPr lvl="1" algn="ctr">
              <a:lnSpc>
                <a:spcPct val="100000"/>
              </a:lnSpc>
              <a:spcBef>
                <a:spcPts val="0"/>
              </a:spcBef>
              <a:spcAft>
                <a:spcPts val="0"/>
              </a:spcAft>
              <a:buSzPct val="100000"/>
              <a:buNone/>
              <a:defRPr sz="2800"/>
            </a:lvl2pPr>
            <a:lvl3pPr lvl="2" algn="ctr">
              <a:lnSpc>
                <a:spcPct val="100000"/>
              </a:lnSpc>
              <a:spcBef>
                <a:spcPts val="0"/>
              </a:spcBef>
              <a:spcAft>
                <a:spcPts val="0"/>
              </a:spcAft>
              <a:buSzPct val="100000"/>
              <a:buNone/>
              <a:defRPr sz="2800"/>
            </a:lvl3pPr>
            <a:lvl4pPr lvl="3" algn="ctr">
              <a:lnSpc>
                <a:spcPct val="100000"/>
              </a:lnSpc>
              <a:spcBef>
                <a:spcPts val="0"/>
              </a:spcBef>
              <a:spcAft>
                <a:spcPts val="0"/>
              </a:spcAft>
              <a:buSzPct val="100000"/>
              <a:buNone/>
              <a:defRPr sz="2800"/>
            </a:lvl4pPr>
            <a:lvl5pPr lvl="4" algn="ctr">
              <a:lnSpc>
                <a:spcPct val="100000"/>
              </a:lnSpc>
              <a:spcBef>
                <a:spcPts val="0"/>
              </a:spcBef>
              <a:spcAft>
                <a:spcPts val="0"/>
              </a:spcAft>
              <a:buSzPct val="100000"/>
              <a:buNone/>
              <a:defRPr sz="2800"/>
            </a:lvl5pPr>
            <a:lvl6pPr lvl="5" algn="ctr">
              <a:lnSpc>
                <a:spcPct val="100000"/>
              </a:lnSpc>
              <a:spcBef>
                <a:spcPts val="0"/>
              </a:spcBef>
              <a:spcAft>
                <a:spcPts val="0"/>
              </a:spcAft>
              <a:buSzPct val="100000"/>
              <a:buNone/>
              <a:defRPr sz="2800"/>
            </a:lvl6pPr>
            <a:lvl7pPr lvl="6" algn="ctr">
              <a:lnSpc>
                <a:spcPct val="100000"/>
              </a:lnSpc>
              <a:spcBef>
                <a:spcPts val="0"/>
              </a:spcBef>
              <a:spcAft>
                <a:spcPts val="0"/>
              </a:spcAft>
              <a:buSzPct val="100000"/>
              <a:buNone/>
              <a:defRPr sz="2800"/>
            </a:lvl7pPr>
            <a:lvl8pPr lvl="7" algn="ctr">
              <a:lnSpc>
                <a:spcPct val="100000"/>
              </a:lnSpc>
              <a:spcBef>
                <a:spcPts val="0"/>
              </a:spcBef>
              <a:spcAft>
                <a:spcPts val="0"/>
              </a:spcAft>
              <a:buSzPct val="100000"/>
              <a:buNone/>
              <a:defRPr sz="2800"/>
            </a:lvl8pPr>
            <a:lvl9pPr lvl="8" algn="ctr">
              <a:lnSpc>
                <a:spcPct val="100000"/>
              </a:lnSpc>
              <a:spcBef>
                <a:spcPts val="0"/>
              </a:spcBef>
              <a:spcAft>
                <a:spcPts val="0"/>
              </a:spcAft>
              <a:buSzPct val="100000"/>
              <a:buNone/>
              <a:defRPr sz="2800"/>
            </a:lvl9pPr>
          </a:lstStyle>
          <a:p/>
        </p:txBody>
      </p:sp>
      <p:sp>
        <p:nvSpPr>
          <p:cNvPr id="12" name="Shape 12"/>
          <p:cNvSpPr txBox="1"/>
          <p:nvPr>
            <p:ph idx="12" type="sldNum"/>
          </p:nvPr>
        </p:nvSpPr>
        <p:spPr>
          <a:xfrm>
            <a:off x="8472457" y="4663216"/>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Big number">
    <p:spTree>
      <p:nvGrpSpPr>
        <p:cNvPr id="44" name="Shape 44"/>
        <p:cNvGrpSpPr/>
        <p:nvPr/>
      </p:nvGrpSpPr>
      <p:grpSpPr>
        <a:xfrm>
          <a:off x="0" y="0"/>
          <a:ext cx="0" cy="0"/>
          <a:chOff x="0" y="0"/>
          <a:chExt cx="0" cy="0"/>
        </a:xfrm>
      </p:grpSpPr>
      <p:sp>
        <p:nvSpPr>
          <p:cNvPr id="45" name="Shape 45"/>
          <p:cNvSpPr txBox="1"/>
          <p:nvPr>
            <p:ph type="title"/>
          </p:nvPr>
        </p:nvSpPr>
        <p:spPr>
          <a:xfrm>
            <a:off x="311700" y="1106125"/>
            <a:ext cx="8520600" cy="1963500"/>
          </a:xfrm>
          <a:prstGeom prst="rect">
            <a:avLst/>
          </a:prstGeom>
        </p:spPr>
        <p:txBody>
          <a:bodyPr anchorCtr="0" anchor="b" bIns="91425" lIns="91425" rIns="91425" wrap="square" tIns="91425"/>
          <a:lstStyle>
            <a:lvl1pPr lvl="0" algn="ctr">
              <a:spcBef>
                <a:spcPts val="0"/>
              </a:spcBef>
              <a:buSzPct val="100000"/>
              <a:defRPr sz="12000"/>
            </a:lvl1pPr>
            <a:lvl2pPr lvl="1" algn="ctr">
              <a:spcBef>
                <a:spcPts val="0"/>
              </a:spcBef>
              <a:buSzPct val="100000"/>
              <a:defRPr sz="12000"/>
            </a:lvl2pPr>
            <a:lvl3pPr lvl="2" algn="ctr">
              <a:spcBef>
                <a:spcPts val="0"/>
              </a:spcBef>
              <a:buSzPct val="100000"/>
              <a:defRPr sz="12000"/>
            </a:lvl3pPr>
            <a:lvl4pPr lvl="3" algn="ctr">
              <a:spcBef>
                <a:spcPts val="0"/>
              </a:spcBef>
              <a:buSzPct val="100000"/>
              <a:defRPr sz="12000"/>
            </a:lvl4pPr>
            <a:lvl5pPr lvl="4" algn="ctr">
              <a:spcBef>
                <a:spcPts val="0"/>
              </a:spcBef>
              <a:buSzPct val="100000"/>
              <a:defRPr sz="12000"/>
            </a:lvl5pPr>
            <a:lvl6pPr lvl="5" algn="ctr">
              <a:spcBef>
                <a:spcPts val="0"/>
              </a:spcBef>
              <a:buSzPct val="100000"/>
              <a:defRPr sz="12000"/>
            </a:lvl6pPr>
            <a:lvl7pPr lvl="6" algn="ctr">
              <a:spcBef>
                <a:spcPts val="0"/>
              </a:spcBef>
              <a:buSzPct val="100000"/>
              <a:defRPr sz="12000"/>
            </a:lvl7pPr>
            <a:lvl8pPr lvl="7" algn="ctr">
              <a:spcBef>
                <a:spcPts val="0"/>
              </a:spcBef>
              <a:buSzPct val="100000"/>
              <a:defRPr sz="12000"/>
            </a:lvl8pPr>
            <a:lvl9pPr lvl="8" algn="ctr">
              <a:spcBef>
                <a:spcPts val="0"/>
              </a:spcBef>
              <a:buSzPct val="100000"/>
              <a:defRPr sz="12000"/>
            </a:lvl9pPr>
          </a:lstStyle>
          <a:p/>
        </p:txBody>
      </p:sp>
      <p:sp>
        <p:nvSpPr>
          <p:cNvPr id="46" name="Shape 46"/>
          <p:cNvSpPr txBox="1"/>
          <p:nvPr>
            <p:ph idx="1" type="body"/>
          </p:nvPr>
        </p:nvSpPr>
        <p:spPr>
          <a:xfrm>
            <a:off x="311700" y="3152225"/>
            <a:ext cx="8520600" cy="1300800"/>
          </a:xfrm>
          <a:prstGeom prst="rect">
            <a:avLst/>
          </a:prstGeom>
        </p:spPr>
        <p:txBody>
          <a:bodyPr anchorCtr="0" anchor="t" bIns="91425" lIns="91425" rIns="91425" wrap="square" tIns="91425"/>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p:txBody>
      </p:sp>
      <p:sp>
        <p:nvSpPr>
          <p:cNvPr id="47" name="Shape 47"/>
          <p:cNvSpPr txBox="1"/>
          <p:nvPr>
            <p:ph idx="12" type="sldNum"/>
          </p:nvPr>
        </p:nvSpPr>
        <p:spPr>
          <a:xfrm>
            <a:off x="8472457" y="4663216"/>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blank">
  <p:cSld name="Blank">
    <p:spTree>
      <p:nvGrpSpPr>
        <p:cNvPr id="48" name="Shape 48"/>
        <p:cNvGrpSpPr/>
        <p:nvPr/>
      </p:nvGrpSpPr>
      <p:grpSpPr>
        <a:xfrm>
          <a:off x="0" y="0"/>
          <a:ext cx="0" cy="0"/>
          <a:chOff x="0" y="0"/>
          <a:chExt cx="0" cy="0"/>
        </a:xfrm>
      </p:grpSpPr>
      <p:sp>
        <p:nvSpPr>
          <p:cNvPr id="49" name="Shape 49"/>
          <p:cNvSpPr txBox="1"/>
          <p:nvPr>
            <p:ph idx="12" type="sldNum"/>
          </p:nvPr>
        </p:nvSpPr>
        <p:spPr>
          <a:xfrm>
            <a:off x="8472457" y="4663216"/>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Title and Content">
    <p:spTree>
      <p:nvGrpSpPr>
        <p:cNvPr id="61" name="Shape 61"/>
        <p:cNvGrpSpPr/>
        <p:nvPr/>
      </p:nvGrpSpPr>
      <p:grpSpPr>
        <a:xfrm>
          <a:off x="0" y="0"/>
          <a:ext cx="0" cy="0"/>
          <a:chOff x="0" y="0"/>
          <a:chExt cx="0" cy="0"/>
        </a:xfrm>
      </p:grpSpPr>
      <p:sp>
        <p:nvSpPr>
          <p:cNvPr id="62" name="Shape 62"/>
          <p:cNvSpPr txBox="1"/>
          <p:nvPr>
            <p:ph idx="1" type="body"/>
          </p:nvPr>
        </p:nvSpPr>
        <p:spPr>
          <a:xfrm>
            <a:off x="457200" y="1162998"/>
            <a:ext cx="8229600" cy="3431700"/>
          </a:xfrm>
          <a:prstGeom prst="rect">
            <a:avLst/>
          </a:prstGeom>
          <a:noFill/>
          <a:ln>
            <a:noFill/>
          </a:ln>
        </p:spPr>
        <p:txBody>
          <a:bodyPr anchorCtr="0" anchor="t" bIns="91425" lIns="91425" rIns="91425" wrap="square" tIns="91425"/>
          <a:lstStyle>
            <a:lvl1pPr indent="-139700" lvl="0" marL="342900" marR="0" rtl="0" algn="l">
              <a:spcBef>
                <a:spcPts val="640"/>
              </a:spcBef>
              <a:spcAft>
                <a:spcPts val="0"/>
              </a:spcAft>
              <a:buClr>
                <a:srgbClr val="FA1E31"/>
              </a:buClr>
              <a:buSzPct val="100000"/>
              <a:buFont typeface="Arial"/>
              <a:buChar char="•"/>
              <a:defRPr b="0" i="0" sz="3200" u="none" cap="none" strike="noStrike">
                <a:solidFill>
                  <a:schemeClr val="dk1"/>
                </a:solidFill>
                <a:latin typeface="Arial"/>
                <a:ea typeface="Arial"/>
                <a:cs typeface="Arial"/>
                <a:sym typeface="Arial"/>
              </a:defRPr>
            </a:lvl1pPr>
            <a:lvl2pPr indent="-107950" lvl="1" marL="742950" marR="0" rtl="0" algn="l">
              <a:spcBef>
                <a:spcPts val="560"/>
              </a:spcBef>
              <a:spcAft>
                <a:spcPts val="0"/>
              </a:spcAft>
              <a:buClr>
                <a:schemeClr val="dk1"/>
              </a:buClr>
              <a:buSzPct val="100000"/>
              <a:buFont typeface="Arial"/>
              <a:buChar char="–"/>
              <a:defRPr b="0" i="0" sz="2800" u="none" cap="none" strike="noStrike">
                <a:solidFill>
                  <a:schemeClr val="dk1"/>
                </a:solidFill>
                <a:latin typeface="Arial"/>
                <a:ea typeface="Arial"/>
                <a:cs typeface="Arial"/>
                <a:sym typeface="Arial"/>
              </a:defRPr>
            </a:lvl2pPr>
            <a:lvl3pPr indent="-76200" lvl="2" marL="1143000" marR="0" rtl="0" algn="l">
              <a:spcBef>
                <a:spcPts val="480"/>
              </a:spcBef>
              <a:spcAft>
                <a:spcPts val="0"/>
              </a:spcAft>
              <a:buClr>
                <a:srgbClr val="7F7F7F"/>
              </a:buClr>
              <a:buSzPct val="100000"/>
              <a:buFont typeface="Arial"/>
              <a:buChar char="•"/>
              <a:defRPr b="0" i="0" sz="2400" u="none" cap="none" strike="noStrike">
                <a:solidFill>
                  <a:schemeClr val="dk1"/>
                </a:solidFill>
                <a:latin typeface="Arial"/>
                <a:ea typeface="Arial"/>
                <a:cs typeface="Arial"/>
                <a:sym typeface="Arial"/>
              </a:defRPr>
            </a:lvl3pPr>
            <a:lvl4pPr indent="-101600" lvl="3" marL="16002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4pPr>
            <a:lvl5pPr indent="-101600" lvl="4" marL="20574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5pPr>
            <a:lvl6pPr indent="-101600" lvl="5" marL="2514600" marR="0" rtl="0" algn="l">
              <a:spcBef>
                <a:spcPts val="400"/>
              </a:spcBef>
              <a:buClr>
                <a:schemeClr val="dk1"/>
              </a:buClr>
              <a:buSzPct val="100000"/>
              <a:buFont typeface="Arial"/>
              <a:buChar char="•"/>
              <a:defRPr b="0" i="0" sz="2000" u="none" cap="none" strike="noStrike">
                <a:solidFill>
                  <a:schemeClr val="dk1"/>
                </a:solidFill>
                <a:latin typeface="Arial"/>
                <a:ea typeface="Arial"/>
                <a:cs typeface="Arial"/>
                <a:sym typeface="Arial"/>
              </a:defRPr>
            </a:lvl6pPr>
            <a:lvl7pPr indent="-101600" lvl="6" marL="2971800" marR="0" rtl="0" algn="l">
              <a:spcBef>
                <a:spcPts val="400"/>
              </a:spcBef>
              <a:buClr>
                <a:schemeClr val="dk1"/>
              </a:buClr>
              <a:buSzPct val="100000"/>
              <a:buFont typeface="Arial"/>
              <a:buChar char="•"/>
              <a:defRPr b="0" i="0" sz="2000" u="none" cap="none" strike="noStrike">
                <a:solidFill>
                  <a:schemeClr val="dk1"/>
                </a:solidFill>
                <a:latin typeface="Arial"/>
                <a:ea typeface="Arial"/>
                <a:cs typeface="Arial"/>
                <a:sym typeface="Arial"/>
              </a:defRPr>
            </a:lvl7pPr>
            <a:lvl8pPr indent="-101600" lvl="7" marL="3429000" marR="0" rtl="0" algn="l">
              <a:spcBef>
                <a:spcPts val="400"/>
              </a:spcBef>
              <a:buClr>
                <a:schemeClr val="dk1"/>
              </a:buClr>
              <a:buSzPct val="100000"/>
              <a:buFont typeface="Arial"/>
              <a:buChar char="•"/>
              <a:defRPr b="0" i="0" sz="2000" u="none" cap="none" strike="noStrike">
                <a:solidFill>
                  <a:schemeClr val="dk1"/>
                </a:solidFill>
                <a:latin typeface="Arial"/>
                <a:ea typeface="Arial"/>
                <a:cs typeface="Arial"/>
                <a:sym typeface="Arial"/>
              </a:defRPr>
            </a:lvl8pPr>
            <a:lvl9pPr indent="-101600" lvl="8" marL="3886200" marR="0" rtl="0" algn="l">
              <a:spcBef>
                <a:spcPts val="400"/>
              </a:spcBef>
              <a:buClr>
                <a:schemeClr val="dk1"/>
              </a:buClr>
              <a:buSzPct val="100000"/>
              <a:buFont typeface="Arial"/>
              <a:buChar char="•"/>
              <a:defRPr b="0" i="0" sz="2000" u="none" cap="none" strike="noStrike">
                <a:solidFill>
                  <a:schemeClr val="dk1"/>
                </a:solidFill>
                <a:latin typeface="Arial"/>
                <a:ea typeface="Arial"/>
                <a:cs typeface="Arial"/>
                <a:sym typeface="Arial"/>
              </a:defRPr>
            </a:lvl9pPr>
          </a:lstStyle>
          <a:p/>
        </p:txBody>
      </p:sp>
      <p:sp>
        <p:nvSpPr>
          <p:cNvPr id="63" name="Shape 63"/>
          <p:cNvSpPr txBox="1"/>
          <p:nvPr>
            <p:ph type="title"/>
          </p:nvPr>
        </p:nvSpPr>
        <p:spPr>
          <a:xfrm>
            <a:off x="457200" y="0"/>
            <a:ext cx="8229600" cy="871200"/>
          </a:xfrm>
          <a:prstGeom prst="rect">
            <a:avLst/>
          </a:prstGeom>
          <a:noFill/>
          <a:ln>
            <a:noFill/>
          </a:ln>
        </p:spPr>
        <p:txBody>
          <a:bodyPr anchorCtr="0" anchor="ctr" bIns="91425" lIns="91425" rIns="91425" wrap="square" tIns="91425"/>
          <a:lstStyle>
            <a:lvl1pPr indent="0" lvl="0" marL="0" marR="0" rtl="0" algn="l">
              <a:spcBef>
                <a:spcPts val="0"/>
              </a:spcBef>
              <a:spcAft>
                <a:spcPts val="0"/>
              </a:spcAft>
              <a:buNone/>
              <a:defRPr b="1" i="0" sz="3600" u="none" cap="none" strike="noStrike">
                <a:solidFill>
                  <a:schemeClr val="dk1"/>
                </a:solidFill>
                <a:latin typeface="Arial"/>
                <a:ea typeface="Arial"/>
                <a:cs typeface="Arial"/>
                <a:sym typeface="Arial"/>
              </a:defRPr>
            </a:lvl1pPr>
            <a:lvl2pPr indent="0" lvl="1" marL="0" marR="0" rtl="0" algn="l">
              <a:spcBef>
                <a:spcPts val="0"/>
              </a:spcBef>
              <a:spcAft>
                <a:spcPts val="0"/>
              </a:spcAft>
              <a:buNone/>
              <a:defRPr b="1" i="0" sz="3600" u="none" cap="none" strike="noStrike">
                <a:solidFill>
                  <a:schemeClr val="dk1"/>
                </a:solidFill>
                <a:latin typeface="Arial"/>
                <a:ea typeface="Arial"/>
                <a:cs typeface="Arial"/>
                <a:sym typeface="Arial"/>
              </a:defRPr>
            </a:lvl2pPr>
            <a:lvl3pPr indent="0" lvl="2" marL="0" marR="0" rtl="0" algn="l">
              <a:spcBef>
                <a:spcPts val="0"/>
              </a:spcBef>
              <a:spcAft>
                <a:spcPts val="0"/>
              </a:spcAft>
              <a:buNone/>
              <a:defRPr b="1" i="0" sz="3600" u="none" cap="none" strike="noStrike">
                <a:solidFill>
                  <a:schemeClr val="dk1"/>
                </a:solidFill>
                <a:latin typeface="Arial"/>
                <a:ea typeface="Arial"/>
                <a:cs typeface="Arial"/>
                <a:sym typeface="Arial"/>
              </a:defRPr>
            </a:lvl3pPr>
            <a:lvl4pPr indent="0" lvl="3" marL="0" marR="0" rtl="0" algn="l">
              <a:spcBef>
                <a:spcPts val="0"/>
              </a:spcBef>
              <a:spcAft>
                <a:spcPts val="0"/>
              </a:spcAft>
              <a:buNone/>
              <a:defRPr b="1" i="0" sz="3600" u="none" cap="none" strike="noStrike">
                <a:solidFill>
                  <a:schemeClr val="dk1"/>
                </a:solidFill>
                <a:latin typeface="Arial"/>
                <a:ea typeface="Arial"/>
                <a:cs typeface="Arial"/>
                <a:sym typeface="Arial"/>
              </a:defRPr>
            </a:lvl4pPr>
            <a:lvl5pPr indent="0" lvl="4" marL="0" marR="0" rtl="0" algn="l">
              <a:spcBef>
                <a:spcPts val="0"/>
              </a:spcBef>
              <a:spcAft>
                <a:spcPts val="0"/>
              </a:spcAft>
              <a:buNone/>
              <a:defRPr b="1" i="0" sz="3600" u="none" cap="none" strike="noStrike">
                <a:solidFill>
                  <a:schemeClr val="dk1"/>
                </a:solidFill>
                <a:latin typeface="Arial"/>
                <a:ea typeface="Arial"/>
                <a:cs typeface="Arial"/>
                <a:sym typeface="Arial"/>
              </a:defRPr>
            </a:lvl5pPr>
            <a:lvl6pPr indent="0" lvl="5" marL="457200" marR="0" rtl="0" algn="l">
              <a:spcBef>
                <a:spcPts val="0"/>
              </a:spcBef>
              <a:spcAft>
                <a:spcPts val="0"/>
              </a:spcAft>
              <a:buNone/>
              <a:defRPr b="1" i="0" sz="3600" u="none" cap="none" strike="noStrike">
                <a:solidFill>
                  <a:schemeClr val="dk1"/>
                </a:solidFill>
                <a:latin typeface="Arial"/>
                <a:ea typeface="Arial"/>
                <a:cs typeface="Arial"/>
                <a:sym typeface="Arial"/>
              </a:defRPr>
            </a:lvl6pPr>
            <a:lvl7pPr indent="0" lvl="6" marL="914400" marR="0" rtl="0" algn="l">
              <a:spcBef>
                <a:spcPts val="0"/>
              </a:spcBef>
              <a:spcAft>
                <a:spcPts val="0"/>
              </a:spcAft>
              <a:buNone/>
              <a:defRPr b="1" i="0" sz="3600" u="none" cap="none" strike="noStrike">
                <a:solidFill>
                  <a:schemeClr val="dk1"/>
                </a:solidFill>
                <a:latin typeface="Arial"/>
                <a:ea typeface="Arial"/>
                <a:cs typeface="Arial"/>
                <a:sym typeface="Arial"/>
              </a:defRPr>
            </a:lvl7pPr>
            <a:lvl8pPr indent="0" lvl="7" marL="1371600" marR="0" rtl="0" algn="l">
              <a:spcBef>
                <a:spcPts val="0"/>
              </a:spcBef>
              <a:spcAft>
                <a:spcPts val="0"/>
              </a:spcAft>
              <a:buNone/>
              <a:defRPr b="1" i="0" sz="3600" u="none" cap="none" strike="noStrike">
                <a:solidFill>
                  <a:schemeClr val="dk1"/>
                </a:solidFill>
                <a:latin typeface="Arial"/>
                <a:ea typeface="Arial"/>
                <a:cs typeface="Arial"/>
                <a:sym typeface="Arial"/>
              </a:defRPr>
            </a:lvl8pPr>
            <a:lvl9pPr indent="0" lvl="8" marL="1828800" marR="0" rtl="0" algn="l">
              <a:spcBef>
                <a:spcPts val="0"/>
              </a:spcBef>
              <a:spcAft>
                <a:spcPts val="0"/>
              </a:spcAft>
              <a:buNone/>
              <a:defRPr b="1" i="0" sz="3600" u="none" cap="none" strike="noStrike">
                <a:solidFill>
                  <a:schemeClr val="dk1"/>
                </a:solidFill>
                <a:latin typeface="Arial"/>
                <a:ea typeface="Arial"/>
                <a:cs typeface="Arial"/>
                <a:sym typeface="Arial"/>
              </a:defRPr>
            </a:lvl9pPr>
          </a:lstStyle>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Title Slide 1">
    <p:spTree>
      <p:nvGrpSpPr>
        <p:cNvPr id="64" name="Shape 64"/>
        <p:cNvGrpSpPr/>
        <p:nvPr/>
      </p:nvGrpSpPr>
      <p:grpSpPr>
        <a:xfrm>
          <a:off x="0" y="0"/>
          <a:ext cx="0" cy="0"/>
          <a:chOff x="0" y="0"/>
          <a:chExt cx="0" cy="0"/>
        </a:xfrm>
      </p:grpSpPr>
      <p:pic>
        <p:nvPicPr>
          <p:cNvPr id="65" name="Shape 65"/>
          <p:cNvPicPr preferRelativeResize="0"/>
          <p:nvPr/>
        </p:nvPicPr>
        <p:blipFill rotWithShape="1">
          <a:blip r:embed="rId2">
            <a:alphaModFix/>
          </a:blip>
          <a:srcRect b="0" l="0" r="0" t="0"/>
          <a:stretch/>
        </p:blipFill>
        <p:spPr>
          <a:xfrm>
            <a:off x="0" y="0"/>
            <a:ext cx="9144000" cy="5143500"/>
          </a:xfrm>
          <a:prstGeom prst="rect">
            <a:avLst/>
          </a:prstGeom>
          <a:noFill/>
          <a:ln>
            <a:noFill/>
          </a:ln>
        </p:spPr>
      </p:pic>
      <p:pic>
        <p:nvPicPr>
          <p:cNvPr id="66" name="Shape 66"/>
          <p:cNvPicPr preferRelativeResize="0"/>
          <p:nvPr/>
        </p:nvPicPr>
        <p:blipFill rotWithShape="1">
          <a:blip r:embed="rId3">
            <a:alphaModFix/>
          </a:blip>
          <a:srcRect b="0" l="0" r="0" t="0"/>
          <a:stretch/>
        </p:blipFill>
        <p:spPr>
          <a:xfrm>
            <a:off x="457200" y="1412081"/>
            <a:ext cx="1530300" cy="860700"/>
          </a:xfrm>
          <a:prstGeom prst="rect">
            <a:avLst/>
          </a:prstGeom>
          <a:noFill/>
          <a:ln>
            <a:noFill/>
          </a:ln>
        </p:spPr>
      </p:pic>
      <p:cxnSp>
        <p:nvCxnSpPr>
          <p:cNvPr id="67" name="Shape 67"/>
          <p:cNvCxnSpPr/>
          <p:nvPr/>
        </p:nvCxnSpPr>
        <p:spPr>
          <a:xfrm>
            <a:off x="2360613" y="1156097"/>
            <a:ext cx="0" cy="1477499"/>
          </a:xfrm>
          <a:prstGeom prst="straightConnector1">
            <a:avLst/>
          </a:prstGeom>
          <a:noFill/>
          <a:ln cap="flat" cmpd="sng" w="12700">
            <a:solidFill>
              <a:srgbClr val="6E7274"/>
            </a:solidFill>
            <a:prstDash val="solid"/>
            <a:miter lim="800000"/>
            <a:headEnd len="med" w="med" type="none"/>
            <a:tailEnd len="med" w="med" type="none"/>
          </a:ln>
        </p:spPr>
      </p:cxnSp>
      <p:sp>
        <p:nvSpPr>
          <p:cNvPr id="68" name="Shape 68"/>
          <p:cNvSpPr txBox="1"/>
          <p:nvPr>
            <p:ph type="title"/>
          </p:nvPr>
        </p:nvSpPr>
        <p:spPr>
          <a:xfrm>
            <a:off x="2674468" y="1322293"/>
            <a:ext cx="6117000" cy="1086900"/>
          </a:xfrm>
          <a:prstGeom prst="rect">
            <a:avLst/>
          </a:prstGeom>
          <a:noFill/>
          <a:ln>
            <a:noFill/>
          </a:ln>
        </p:spPr>
        <p:txBody>
          <a:bodyPr anchorCtr="0" anchor="ctr" bIns="91425" lIns="91425" rIns="91425" wrap="square" tIns="91425"/>
          <a:lstStyle>
            <a:lvl1pPr indent="0" lvl="0" marL="0" marR="0" rtl="0" algn="l">
              <a:spcBef>
                <a:spcPts val="0"/>
              </a:spcBef>
              <a:spcAft>
                <a:spcPts val="0"/>
              </a:spcAft>
              <a:buNone/>
              <a:defRPr b="1" i="0" sz="3600" u="none" cap="none" strike="noStrike">
                <a:solidFill>
                  <a:schemeClr val="dk1"/>
                </a:solidFill>
                <a:latin typeface="Arial"/>
                <a:ea typeface="Arial"/>
                <a:cs typeface="Arial"/>
                <a:sym typeface="Arial"/>
              </a:defRPr>
            </a:lvl1pPr>
            <a:lvl2pPr indent="0" lvl="1" marL="0" marR="0" rtl="0" algn="l">
              <a:spcBef>
                <a:spcPts val="0"/>
              </a:spcBef>
              <a:spcAft>
                <a:spcPts val="0"/>
              </a:spcAft>
              <a:buNone/>
              <a:defRPr b="1" i="0" sz="3600" u="none" cap="none" strike="noStrike">
                <a:solidFill>
                  <a:schemeClr val="dk1"/>
                </a:solidFill>
                <a:latin typeface="Arial"/>
                <a:ea typeface="Arial"/>
                <a:cs typeface="Arial"/>
                <a:sym typeface="Arial"/>
              </a:defRPr>
            </a:lvl2pPr>
            <a:lvl3pPr indent="0" lvl="2" marL="0" marR="0" rtl="0" algn="l">
              <a:spcBef>
                <a:spcPts val="0"/>
              </a:spcBef>
              <a:spcAft>
                <a:spcPts val="0"/>
              </a:spcAft>
              <a:buNone/>
              <a:defRPr b="1" i="0" sz="3600" u="none" cap="none" strike="noStrike">
                <a:solidFill>
                  <a:schemeClr val="dk1"/>
                </a:solidFill>
                <a:latin typeface="Arial"/>
                <a:ea typeface="Arial"/>
                <a:cs typeface="Arial"/>
                <a:sym typeface="Arial"/>
              </a:defRPr>
            </a:lvl3pPr>
            <a:lvl4pPr indent="0" lvl="3" marL="0" marR="0" rtl="0" algn="l">
              <a:spcBef>
                <a:spcPts val="0"/>
              </a:spcBef>
              <a:spcAft>
                <a:spcPts val="0"/>
              </a:spcAft>
              <a:buNone/>
              <a:defRPr b="1" i="0" sz="3600" u="none" cap="none" strike="noStrike">
                <a:solidFill>
                  <a:schemeClr val="dk1"/>
                </a:solidFill>
                <a:latin typeface="Arial"/>
                <a:ea typeface="Arial"/>
                <a:cs typeface="Arial"/>
                <a:sym typeface="Arial"/>
              </a:defRPr>
            </a:lvl4pPr>
            <a:lvl5pPr indent="0" lvl="4" marL="0" marR="0" rtl="0" algn="l">
              <a:spcBef>
                <a:spcPts val="0"/>
              </a:spcBef>
              <a:spcAft>
                <a:spcPts val="0"/>
              </a:spcAft>
              <a:buNone/>
              <a:defRPr b="1" i="0" sz="3600" u="none" cap="none" strike="noStrike">
                <a:solidFill>
                  <a:schemeClr val="dk1"/>
                </a:solidFill>
                <a:latin typeface="Arial"/>
                <a:ea typeface="Arial"/>
                <a:cs typeface="Arial"/>
                <a:sym typeface="Arial"/>
              </a:defRPr>
            </a:lvl5pPr>
            <a:lvl6pPr indent="0" lvl="5" marL="457200" marR="0" rtl="0" algn="l">
              <a:spcBef>
                <a:spcPts val="0"/>
              </a:spcBef>
              <a:spcAft>
                <a:spcPts val="0"/>
              </a:spcAft>
              <a:buNone/>
              <a:defRPr b="1" i="0" sz="3600" u="none" cap="none" strike="noStrike">
                <a:solidFill>
                  <a:schemeClr val="dk1"/>
                </a:solidFill>
                <a:latin typeface="Arial"/>
                <a:ea typeface="Arial"/>
                <a:cs typeface="Arial"/>
                <a:sym typeface="Arial"/>
              </a:defRPr>
            </a:lvl6pPr>
            <a:lvl7pPr indent="0" lvl="6" marL="914400" marR="0" rtl="0" algn="l">
              <a:spcBef>
                <a:spcPts val="0"/>
              </a:spcBef>
              <a:spcAft>
                <a:spcPts val="0"/>
              </a:spcAft>
              <a:buNone/>
              <a:defRPr b="1" i="0" sz="3600" u="none" cap="none" strike="noStrike">
                <a:solidFill>
                  <a:schemeClr val="dk1"/>
                </a:solidFill>
                <a:latin typeface="Arial"/>
                <a:ea typeface="Arial"/>
                <a:cs typeface="Arial"/>
                <a:sym typeface="Arial"/>
              </a:defRPr>
            </a:lvl7pPr>
            <a:lvl8pPr indent="0" lvl="7" marL="1371600" marR="0" rtl="0" algn="l">
              <a:spcBef>
                <a:spcPts val="0"/>
              </a:spcBef>
              <a:spcAft>
                <a:spcPts val="0"/>
              </a:spcAft>
              <a:buNone/>
              <a:defRPr b="1" i="0" sz="3600" u="none" cap="none" strike="noStrike">
                <a:solidFill>
                  <a:schemeClr val="dk1"/>
                </a:solidFill>
                <a:latin typeface="Arial"/>
                <a:ea typeface="Arial"/>
                <a:cs typeface="Arial"/>
                <a:sym typeface="Arial"/>
              </a:defRPr>
            </a:lvl8pPr>
            <a:lvl9pPr indent="0" lvl="8" marL="1828800" marR="0" rtl="0" algn="l">
              <a:spcBef>
                <a:spcPts val="0"/>
              </a:spcBef>
              <a:spcAft>
                <a:spcPts val="0"/>
              </a:spcAft>
              <a:buNone/>
              <a:defRPr b="1" i="0" sz="3600" u="none" cap="none" strike="noStrike">
                <a:solidFill>
                  <a:schemeClr val="dk1"/>
                </a:solidFill>
                <a:latin typeface="Arial"/>
                <a:ea typeface="Arial"/>
                <a:cs typeface="Arial"/>
                <a:sym typeface="Arial"/>
              </a:defRPr>
            </a:lvl9pPr>
          </a:lstStyle>
          <a:p/>
        </p:txBody>
      </p:sp>
    </p:spTree>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Title Slide 2">
    <p:spTree>
      <p:nvGrpSpPr>
        <p:cNvPr id="69" name="Shape 69"/>
        <p:cNvGrpSpPr/>
        <p:nvPr/>
      </p:nvGrpSpPr>
      <p:grpSpPr>
        <a:xfrm>
          <a:off x="0" y="0"/>
          <a:ext cx="0" cy="0"/>
          <a:chOff x="0" y="0"/>
          <a:chExt cx="0" cy="0"/>
        </a:xfrm>
      </p:grpSpPr>
      <p:pic>
        <p:nvPicPr>
          <p:cNvPr id="70" name="Shape 70"/>
          <p:cNvPicPr preferRelativeResize="0"/>
          <p:nvPr/>
        </p:nvPicPr>
        <p:blipFill rotWithShape="1">
          <a:blip r:embed="rId2">
            <a:alphaModFix/>
          </a:blip>
          <a:srcRect b="0" l="0" r="0" t="0"/>
          <a:stretch/>
        </p:blipFill>
        <p:spPr>
          <a:xfrm>
            <a:off x="0" y="0"/>
            <a:ext cx="9144000" cy="4542300"/>
          </a:xfrm>
          <a:prstGeom prst="rect">
            <a:avLst/>
          </a:prstGeom>
          <a:noFill/>
          <a:ln>
            <a:noFill/>
          </a:ln>
        </p:spPr>
      </p:pic>
      <p:grpSp>
        <p:nvGrpSpPr>
          <p:cNvPr id="71" name="Shape 71"/>
          <p:cNvGrpSpPr/>
          <p:nvPr/>
        </p:nvGrpSpPr>
        <p:grpSpPr>
          <a:xfrm>
            <a:off x="0" y="4533936"/>
            <a:ext cx="9144202" cy="89300"/>
            <a:chOff x="0" y="1371600"/>
            <a:chExt cx="9068031" cy="276300"/>
          </a:xfrm>
        </p:grpSpPr>
        <p:sp>
          <p:nvSpPr>
            <p:cNvPr id="72" name="Shape 72"/>
            <p:cNvSpPr/>
            <p:nvPr/>
          </p:nvSpPr>
          <p:spPr>
            <a:xfrm>
              <a:off x="0" y="1371600"/>
              <a:ext cx="2267100" cy="276300"/>
            </a:xfrm>
            <a:prstGeom prst="rect">
              <a:avLst/>
            </a:prstGeom>
            <a:solidFill>
              <a:srgbClr val="13973E"/>
            </a:solidFill>
            <a:ln>
              <a:noFill/>
            </a:ln>
          </p:spPr>
          <p:txBody>
            <a:bodyPr anchorCtr="0" anchor="ctr" bIns="45700" lIns="91425" rIns="91425" wrap="square" tIns="45700">
              <a:noAutofit/>
            </a:bodyPr>
            <a:lstStyle/>
            <a:p>
              <a:pPr indent="0" lvl="0" marL="0" marR="0" rtl="0" algn="ctr">
                <a:spcBef>
                  <a:spcPts val="0"/>
                </a:spcBef>
                <a:spcAft>
                  <a:spcPts val="0"/>
                </a:spcAft>
                <a:buNone/>
              </a:pPr>
              <a:r>
                <a:t/>
              </a:r>
              <a:endParaRPr b="0" i="0" sz="1800" u="none" cap="none" strike="noStrike">
                <a:solidFill>
                  <a:srgbClr val="FFFFFF"/>
                </a:solidFill>
                <a:latin typeface="Arial"/>
                <a:ea typeface="Arial"/>
                <a:cs typeface="Arial"/>
                <a:sym typeface="Arial"/>
              </a:endParaRPr>
            </a:p>
          </p:txBody>
        </p:sp>
        <p:sp>
          <p:nvSpPr>
            <p:cNvPr id="73" name="Shape 73"/>
            <p:cNvSpPr/>
            <p:nvPr/>
          </p:nvSpPr>
          <p:spPr>
            <a:xfrm>
              <a:off x="2266976" y="1371600"/>
              <a:ext cx="2267099" cy="276300"/>
            </a:xfrm>
            <a:prstGeom prst="rect">
              <a:avLst/>
            </a:prstGeom>
            <a:solidFill>
              <a:srgbClr val="FC001D"/>
            </a:solidFill>
            <a:ln>
              <a:noFill/>
            </a:ln>
          </p:spPr>
          <p:txBody>
            <a:bodyPr anchorCtr="0" anchor="ctr" bIns="45700" lIns="91425" rIns="91425" wrap="square" tIns="45700">
              <a:noAutofit/>
            </a:bodyPr>
            <a:lstStyle/>
            <a:p>
              <a:pPr indent="0" lvl="0" marL="0" marR="0" rtl="0" algn="ctr">
                <a:spcBef>
                  <a:spcPts val="0"/>
                </a:spcBef>
                <a:spcAft>
                  <a:spcPts val="0"/>
                </a:spcAft>
                <a:buNone/>
              </a:pPr>
              <a:r>
                <a:t/>
              </a:r>
              <a:endParaRPr b="0" i="0" sz="1800" u="none" cap="none" strike="noStrike">
                <a:solidFill>
                  <a:srgbClr val="FFFFFF"/>
                </a:solidFill>
                <a:latin typeface="Arial"/>
                <a:ea typeface="Arial"/>
                <a:cs typeface="Arial"/>
                <a:sym typeface="Arial"/>
              </a:endParaRPr>
            </a:p>
          </p:txBody>
        </p:sp>
        <p:sp>
          <p:nvSpPr>
            <p:cNvPr id="74" name="Shape 74"/>
            <p:cNvSpPr/>
            <p:nvPr/>
          </p:nvSpPr>
          <p:spPr>
            <a:xfrm>
              <a:off x="4533953" y="1371600"/>
              <a:ext cx="2267100" cy="276300"/>
            </a:xfrm>
            <a:prstGeom prst="rect">
              <a:avLst/>
            </a:prstGeom>
            <a:solidFill>
              <a:srgbClr val="FC5526"/>
            </a:solidFill>
            <a:ln>
              <a:noFill/>
            </a:ln>
          </p:spPr>
          <p:txBody>
            <a:bodyPr anchorCtr="0" anchor="ctr" bIns="45700" lIns="91425" rIns="91425" wrap="square" tIns="45700">
              <a:noAutofit/>
            </a:bodyPr>
            <a:lstStyle/>
            <a:p>
              <a:pPr indent="0" lvl="0" marL="0" marR="0" rtl="0" algn="ctr">
                <a:spcBef>
                  <a:spcPts val="0"/>
                </a:spcBef>
                <a:spcAft>
                  <a:spcPts val="0"/>
                </a:spcAft>
                <a:buNone/>
              </a:pPr>
              <a:r>
                <a:t/>
              </a:r>
              <a:endParaRPr b="0" i="0" sz="1800" u="none" cap="none" strike="noStrike">
                <a:solidFill>
                  <a:srgbClr val="FFFFFF"/>
                </a:solidFill>
                <a:latin typeface="Arial"/>
                <a:ea typeface="Arial"/>
                <a:cs typeface="Arial"/>
                <a:sym typeface="Arial"/>
              </a:endParaRPr>
            </a:p>
          </p:txBody>
        </p:sp>
        <p:sp>
          <p:nvSpPr>
            <p:cNvPr id="75" name="Shape 75"/>
            <p:cNvSpPr/>
            <p:nvPr/>
          </p:nvSpPr>
          <p:spPr>
            <a:xfrm>
              <a:off x="6800931" y="1371600"/>
              <a:ext cx="2267100" cy="276300"/>
            </a:xfrm>
            <a:prstGeom prst="rect">
              <a:avLst/>
            </a:prstGeom>
            <a:solidFill>
              <a:srgbClr val="118AC3"/>
            </a:solidFill>
            <a:ln>
              <a:noFill/>
            </a:ln>
          </p:spPr>
          <p:txBody>
            <a:bodyPr anchorCtr="0" anchor="ctr" bIns="45700" lIns="91425" rIns="91425" wrap="square" tIns="45700">
              <a:noAutofit/>
            </a:bodyPr>
            <a:lstStyle/>
            <a:p>
              <a:pPr indent="0" lvl="0" marL="0" marR="0" rtl="0" algn="ctr">
                <a:spcBef>
                  <a:spcPts val="0"/>
                </a:spcBef>
                <a:spcAft>
                  <a:spcPts val="0"/>
                </a:spcAft>
                <a:buNone/>
              </a:pPr>
              <a:r>
                <a:t/>
              </a:r>
              <a:endParaRPr b="0" i="0" sz="1800" u="none" cap="none" strike="noStrike">
                <a:solidFill>
                  <a:srgbClr val="FFFFFF"/>
                </a:solidFill>
                <a:latin typeface="Arial"/>
                <a:ea typeface="Arial"/>
                <a:cs typeface="Arial"/>
                <a:sym typeface="Arial"/>
              </a:endParaRPr>
            </a:p>
          </p:txBody>
        </p:sp>
      </p:grpSp>
      <p:sp>
        <p:nvSpPr>
          <p:cNvPr id="76" name="Shape 76"/>
          <p:cNvSpPr txBox="1"/>
          <p:nvPr>
            <p:ph type="title"/>
          </p:nvPr>
        </p:nvSpPr>
        <p:spPr>
          <a:xfrm>
            <a:off x="722312" y="1481493"/>
            <a:ext cx="7772400" cy="667200"/>
          </a:xfrm>
          <a:prstGeom prst="rect">
            <a:avLst/>
          </a:prstGeom>
          <a:noFill/>
          <a:ln>
            <a:noFill/>
          </a:ln>
        </p:spPr>
        <p:txBody>
          <a:bodyPr anchorCtr="0" anchor="t" bIns="91425" lIns="91425" rIns="91425" wrap="square" tIns="91425"/>
          <a:lstStyle>
            <a:lvl1pPr indent="0" lvl="0" marL="0" marR="0" rtl="0" algn="ctr">
              <a:spcBef>
                <a:spcPts val="0"/>
              </a:spcBef>
              <a:spcAft>
                <a:spcPts val="0"/>
              </a:spcAft>
              <a:buNone/>
              <a:defRPr b="1" i="0" sz="4000" u="none" cap="none" strike="noStrike">
                <a:solidFill>
                  <a:schemeClr val="dk1"/>
                </a:solidFill>
                <a:latin typeface="Arial"/>
                <a:ea typeface="Arial"/>
                <a:cs typeface="Arial"/>
                <a:sym typeface="Arial"/>
              </a:defRPr>
            </a:lvl1pPr>
            <a:lvl2pPr indent="0" lvl="1" marL="0" marR="0" rtl="0" algn="l">
              <a:spcBef>
                <a:spcPts val="0"/>
              </a:spcBef>
              <a:spcAft>
                <a:spcPts val="0"/>
              </a:spcAft>
              <a:buNone/>
              <a:defRPr b="1" i="0" sz="3600" u="none" cap="none" strike="noStrike">
                <a:solidFill>
                  <a:schemeClr val="dk1"/>
                </a:solidFill>
                <a:latin typeface="Arial"/>
                <a:ea typeface="Arial"/>
                <a:cs typeface="Arial"/>
                <a:sym typeface="Arial"/>
              </a:defRPr>
            </a:lvl2pPr>
            <a:lvl3pPr indent="0" lvl="2" marL="0" marR="0" rtl="0" algn="l">
              <a:spcBef>
                <a:spcPts val="0"/>
              </a:spcBef>
              <a:spcAft>
                <a:spcPts val="0"/>
              </a:spcAft>
              <a:buNone/>
              <a:defRPr b="1" i="0" sz="3600" u="none" cap="none" strike="noStrike">
                <a:solidFill>
                  <a:schemeClr val="dk1"/>
                </a:solidFill>
                <a:latin typeface="Arial"/>
                <a:ea typeface="Arial"/>
                <a:cs typeface="Arial"/>
                <a:sym typeface="Arial"/>
              </a:defRPr>
            </a:lvl3pPr>
            <a:lvl4pPr indent="0" lvl="3" marL="0" marR="0" rtl="0" algn="l">
              <a:spcBef>
                <a:spcPts val="0"/>
              </a:spcBef>
              <a:spcAft>
                <a:spcPts val="0"/>
              </a:spcAft>
              <a:buNone/>
              <a:defRPr b="1" i="0" sz="3600" u="none" cap="none" strike="noStrike">
                <a:solidFill>
                  <a:schemeClr val="dk1"/>
                </a:solidFill>
                <a:latin typeface="Arial"/>
                <a:ea typeface="Arial"/>
                <a:cs typeface="Arial"/>
                <a:sym typeface="Arial"/>
              </a:defRPr>
            </a:lvl4pPr>
            <a:lvl5pPr indent="0" lvl="4" marL="0" marR="0" rtl="0" algn="l">
              <a:spcBef>
                <a:spcPts val="0"/>
              </a:spcBef>
              <a:spcAft>
                <a:spcPts val="0"/>
              </a:spcAft>
              <a:buNone/>
              <a:defRPr b="1" i="0" sz="3600" u="none" cap="none" strike="noStrike">
                <a:solidFill>
                  <a:schemeClr val="dk1"/>
                </a:solidFill>
                <a:latin typeface="Arial"/>
                <a:ea typeface="Arial"/>
                <a:cs typeface="Arial"/>
                <a:sym typeface="Arial"/>
              </a:defRPr>
            </a:lvl5pPr>
            <a:lvl6pPr indent="0" lvl="5" marL="457200" marR="0" rtl="0" algn="l">
              <a:spcBef>
                <a:spcPts val="0"/>
              </a:spcBef>
              <a:spcAft>
                <a:spcPts val="0"/>
              </a:spcAft>
              <a:buNone/>
              <a:defRPr b="1" i="0" sz="3600" u="none" cap="none" strike="noStrike">
                <a:solidFill>
                  <a:schemeClr val="dk1"/>
                </a:solidFill>
                <a:latin typeface="Arial"/>
                <a:ea typeface="Arial"/>
                <a:cs typeface="Arial"/>
                <a:sym typeface="Arial"/>
              </a:defRPr>
            </a:lvl6pPr>
            <a:lvl7pPr indent="0" lvl="6" marL="914400" marR="0" rtl="0" algn="l">
              <a:spcBef>
                <a:spcPts val="0"/>
              </a:spcBef>
              <a:spcAft>
                <a:spcPts val="0"/>
              </a:spcAft>
              <a:buNone/>
              <a:defRPr b="1" i="0" sz="3600" u="none" cap="none" strike="noStrike">
                <a:solidFill>
                  <a:schemeClr val="dk1"/>
                </a:solidFill>
                <a:latin typeface="Arial"/>
                <a:ea typeface="Arial"/>
                <a:cs typeface="Arial"/>
                <a:sym typeface="Arial"/>
              </a:defRPr>
            </a:lvl7pPr>
            <a:lvl8pPr indent="0" lvl="7" marL="1371600" marR="0" rtl="0" algn="l">
              <a:spcBef>
                <a:spcPts val="0"/>
              </a:spcBef>
              <a:spcAft>
                <a:spcPts val="0"/>
              </a:spcAft>
              <a:buNone/>
              <a:defRPr b="1" i="0" sz="3600" u="none" cap="none" strike="noStrike">
                <a:solidFill>
                  <a:schemeClr val="dk1"/>
                </a:solidFill>
                <a:latin typeface="Arial"/>
                <a:ea typeface="Arial"/>
                <a:cs typeface="Arial"/>
                <a:sym typeface="Arial"/>
              </a:defRPr>
            </a:lvl8pPr>
            <a:lvl9pPr indent="0" lvl="8" marL="1828800" marR="0" rtl="0" algn="l">
              <a:spcBef>
                <a:spcPts val="0"/>
              </a:spcBef>
              <a:spcAft>
                <a:spcPts val="0"/>
              </a:spcAft>
              <a:buNone/>
              <a:defRPr b="1" i="0" sz="3600" u="none" cap="none" strike="noStrike">
                <a:solidFill>
                  <a:schemeClr val="dk1"/>
                </a:solidFill>
                <a:latin typeface="Arial"/>
                <a:ea typeface="Arial"/>
                <a:cs typeface="Arial"/>
                <a:sym typeface="Arial"/>
              </a:defRPr>
            </a:lvl9pPr>
          </a:lstStyle>
          <a:p/>
        </p:txBody>
      </p:sp>
      <p:sp>
        <p:nvSpPr>
          <p:cNvPr id="77" name="Shape 77"/>
          <p:cNvSpPr txBox="1"/>
          <p:nvPr>
            <p:ph idx="1" type="body"/>
          </p:nvPr>
        </p:nvSpPr>
        <p:spPr>
          <a:xfrm>
            <a:off x="722312" y="2128567"/>
            <a:ext cx="7772400" cy="1125300"/>
          </a:xfrm>
          <a:prstGeom prst="rect">
            <a:avLst/>
          </a:prstGeom>
          <a:noFill/>
          <a:ln>
            <a:noFill/>
          </a:ln>
        </p:spPr>
        <p:txBody>
          <a:bodyPr anchorCtr="0" anchor="t" bIns="91425" lIns="91425" rIns="91425" wrap="square" tIns="91425"/>
          <a:lstStyle>
            <a:lvl1pPr indent="0" lvl="0" marL="0" marR="0" rtl="0" algn="ctr">
              <a:spcBef>
                <a:spcPts val="560"/>
              </a:spcBef>
              <a:spcAft>
                <a:spcPts val="0"/>
              </a:spcAft>
              <a:buClr>
                <a:srgbClr val="FA1E31"/>
              </a:buClr>
              <a:buFont typeface="Arial"/>
              <a:buNone/>
              <a:defRPr b="0" i="1" sz="2800" u="none" cap="none" strike="noStrike">
                <a:solidFill>
                  <a:srgbClr val="7F7F7F"/>
                </a:solidFill>
                <a:latin typeface="Times"/>
                <a:ea typeface="Times"/>
                <a:cs typeface="Times"/>
                <a:sym typeface="Times"/>
              </a:defRPr>
            </a:lvl1pPr>
            <a:lvl2pPr indent="0" lvl="1" marL="457200" marR="0" rtl="0" algn="l">
              <a:spcBef>
                <a:spcPts val="360"/>
              </a:spcBef>
              <a:spcAft>
                <a:spcPts val="0"/>
              </a:spcAft>
              <a:buClr>
                <a:srgbClr val="888888"/>
              </a:buClr>
              <a:buFont typeface="Arial"/>
              <a:buNone/>
              <a:defRPr b="0" i="0" sz="1800" u="none" cap="none" strike="noStrike">
                <a:solidFill>
                  <a:srgbClr val="888888"/>
                </a:solidFill>
                <a:latin typeface="Arial"/>
                <a:ea typeface="Arial"/>
                <a:cs typeface="Arial"/>
                <a:sym typeface="Arial"/>
              </a:defRPr>
            </a:lvl2pPr>
            <a:lvl3pPr indent="0" lvl="2" marL="914400" marR="0" rtl="0" algn="l">
              <a:spcBef>
                <a:spcPts val="320"/>
              </a:spcBef>
              <a:spcAft>
                <a:spcPts val="0"/>
              </a:spcAft>
              <a:buClr>
                <a:srgbClr val="7F7F7F"/>
              </a:buClr>
              <a:buFont typeface="Arial"/>
              <a:buNone/>
              <a:defRPr b="0" i="0" sz="1600" u="none" cap="none" strike="noStrike">
                <a:solidFill>
                  <a:srgbClr val="888888"/>
                </a:solidFill>
                <a:latin typeface="Arial"/>
                <a:ea typeface="Arial"/>
                <a:cs typeface="Arial"/>
                <a:sym typeface="Arial"/>
              </a:defRPr>
            </a:lvl3pPr>
            <a:lvl4pPr indent="0" lvl="3" marL="1371600" marR="0" rtl="0" algn="l">
              <a:spcBef>
                <a:spcPts val="280"/>
              </a:spcBef>
              <a:spcAft>
                <a:spcPts val="0"/>
              </a:spcAft>
              <a:buClr>
                <a:srgbClr val="888888"/>
              </a:buClr>
              <a:buFont typeface="Arial"/>
              <a:buNone/>
              <a:defRPr b="0" i="0" sz="1400" u="none" cap="none" strike="noStrike">
                <a:solidFill>
                  <a:srgbClr val="888888"/>
                </a:solidFill>
                <a:latin typeface="Arial"/>
                <a:ea typeface="Arial"/>
                <a:cs typeface="Arial"/>
                <a:sym typeface="Arial"/>
              </a:defRPr>
            </a:lvl4pPr>
            <a:lvl5pPr indent="0" lvl="4" marL="1828800" marR="0" rtl="0" algn="l">
              <a:spcBef>
                <a:spcPts val="280"/>
              </a:spcBef>
              <a:spcAft>
                <a:spcPts val="0"/>
              </a:spcAft>
              <a:buClr>
                <a:srgbClr val="888888"/>
              </a:buClr>
              <a:buFont typeface="Arial"/>
              <a:buNone/>
              <a:defRPr b="0" i="0" sz="1400" u="none" cap="none" strike="noStrike">
                <a:solidFill>
                  <a:srgbClr val="888888"/>
                </a:solidFill>
                <a:latin typeface="Arial"/>
                <a:ea typeface="Arial"/>
                <a:cs typeface="Arial"/>
                <a:sym typeface="Arial"/>
              </a:defRPr>
            </a:lvl5pPr>
            <a:lvl6pPr indent="0" lvl="5" marL="2286000" marR="0" rtl="0" algn="l">
              <a:spcBef>
                <a:spcPts val="280"/>
              </a:spcBef>
              <a:buClr>
                <a:srgbClr val="888888"/>
              </a:buClr>
              <a:buFont typeface="Arial"/>
              <a:buNone/>
              <a:defRPr b="0" i="0" sz="1400" u="none" cap="none" strike="noStrike">
                <a:solidFill>
                  <a:srgbClr val="888888"/>
                </a:solidFill>
                <a:latin typeface="Arial"/>
                <a:ea typeface="Arial"/>
                <a:cs typeface="Arial"/>
                <a:sym typeface="Arial"/>
              </a:defRPr>
            </a:lvl6pPr>
            <a:lvl7pPr indent="0" lvl="6" marL="2743200" marR="0" rtl="0" algn="l">
              <a:spcBef>
                <a:spcPts val="280"/>
              </a:spcBef>
              <a:buClr>
                <a:srgbClr val="888888"/>
              </a:buClr>
              <a:buFont typeface="Arial"/>
              <a:buNone/>
              <a:defRPr b="0" i="0" sz="1400" u="none" cap="none" strike="noStrike">
                <a:solidFill>
                  <a:srgbClr val="888888"/>
                </a:solidFill>
                <a:latin typeface="Arial"/>
                <a:ea typeface="Arial"/>
                <a:cs typeface="Arial"/>
                <a:sym typeface="Arial"/>
              </a:defRPr>
            </a:lvl7pPr>
            <a:lvl8pPr indent="0" lvl="7" marL="3200400" marR="0" rtl="0" algn="l">
              <a:spcBef>
                <a:spcPts val="280"/>
              </a:spcBef>
              <a:buClr>
                <a:srgbClr val="888888"/>
              </a:buClr>
              <a:buFont typeface="Arial"/>
              <a:buNone/>
              <a:defRPr b="0" i="0" sz="1400" u="none" cap="none" strike="noStrike">
                <a:solidFill>
                  <a:srgbClr val="888888"/>
                </a:solidFill>
                <a:latin typeface="Arial"/>
                <a:ea typeface="Arial"/>
                <a:cs typeface="Arial"/>
                <a:sym typeface="Arial"/>
              </a:defRPr>
            </a:lvl8pPr>
            <a:lvl9pPr indent="0" lvl="8" marL="3657600" marR="0" rtl="0" algn="l">
              <a:spcBef>
                <a:spcPts val="280"/>
              </a:spcBef>
              <a:buClr>
                <a:srgbClr val="888888"/>
              </a:buClr>
              <a:buFont typeface="Arial"/>
              <a:buNone/>
              <a:defRPr b="0" i="0" sz="1400" u="none" cap="none" strike="noStrike">
                <a:solidFill>
                  <a:srgbClr val="888888"/>
                </a:solidFill>
                <a:latin typeface="Arial"/>
                <a:ea typeface="Arial"/>
                <a:cs typeface="Arial"/>
                <a:sym typeface="Arial"/>
              </a:defRPr>
            </a:lvl9pPr>
          </a:lstStyle>
          <a:p/>
        </p:txBody>
      </p:sp>
    </p:spTree>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ection Header">
    <p:spTree>
      <p:nvGrpSpPr>
        <p:cNvPr id="78" name="Shape 78"/>
        <p:cNvGrpSpPr/>
        <p:nvPr/>
      </p:nvGrpSpPr>
      <p:grpSpPr>
        <a:xfrm>
          <a:off x="0" y="0"/>
          <a:ext cx="0" cy="0"/>
          <a:chOff x="0" y="0"/>
          <a:chExt cx="0" cy="0"/>
        </a:xfrm>
      </p:grpSpPr>
      <p:sp>
        <p:nvSpPr>
          <p:cNvPr id="79" name="Shape 79"/>
          <p:cNvSpPr txBox="1"/>
          <p:nvPr>
            <p:ph type="title"/>
          </p:nvPr>
        </p:nvSpPr>
        <p:spPr>
          <a:xfrm>
            <a:off x="457200" y="0"/>
            <a:ext cx="8229600" cy="871500"/>
          </a:xfrm>
          <a:prstGeom prst="rect">
            <a:avLst/>
          </a:prstGeom>
          <a:noFill/>
          <a:ln>
            <a:noFill/>
          </a:ln>
        </p:spPr>
        <p:txBody>
          <a:bodyPr anchorCtr="0" anchor="ctr" bIns="91425" lIns="91425" rIns="91425" wrap="square" tIns="91425"/>
          <a:lstStyle>
            <a:lvl1pPr indent="0" lvl="0" marL="0" marR="0" rtl="0" algn="l">
              <a:spcBef>
                <a:spcPts val="0"/>
              </a:spcBef>
              <a:spcAft>
                <a:spcPts val="0"/>
              </a:spcAft>
              <a:buNone/>
              <a:defRPr b="1" i="0" sz="3600" u="none" cap="none" strike="noStrike">
                <a:solidFill>
                  <a:schemeClr val="dk1"/>
                </a:solidFill>
                <a:latin typeface="Arial"/>
                <a:ea typeface="Arial"/>
                <a:cs typeface="Arial"/>
                <a:sym typeface="Arial"/>
              </a:defRPr>
            </a:lvl1pPr>
            <a:lvl2pPr indent="0" lvl="1" marL="0" marR="0" rtl="0" algn="l">
              <a:spcBef>
                <a:spcPts val="0"/>
              </a:spcBef>
              <a:spcAft>
                <a:spcPts val="0"/>
              </a:spcAft>
              <a:buNone/>
              <a:defRPr b="1" i="0" sz="3600" u="none" cap="none" strike="noStrike">
                <a:solidFill>
                  <a:schemeClr val="dk1"/>
                </a:solidFill>
                <a:latin typeface="Arial"/>
                <a:ea typeface="Arial"/>
                <a:cs typeface="Arial"/>
                <a:sym typeface="Arial"/>
              </a:defRPr>
            </a:lvl2pPr>
            <a:lvl3pPr indent="0" lvl="2" marL="0" marR="0" rtl="0" algn="l">
              <a:spcBef>
                <a:spcPts val="0"/>
              </a:spcBef>
              <a:spcAft>
                <a:spcPts val="0"/>
              </a:spcAft>
              <a:buNone/>
              <a:defRPr b="1" i="0" sz="3600" u="none" cap="none" strike="noStrike">
                <a:solidFill>
                  <a:schemeClr val="dk1"/>
                </a:solidFill>
                <a:latin typeface="Arial"/>
                <a:ea typeface="Arial"/>
                <a:cs typeface="Arial"/>
                <a:sym typeface="Arial"/>
              </a:defRPr>
            </a:lvl3pPr>
            <a:lvl4pPr indent="0" lvl="3" marL="0" marR="0" rtl="0" algn="l">
              <a:spcBef>
                <a:spcPts val="0"/>
              </a:spcBef>
              <a:spcAft>
                <a:spcPts val="0"/>
              </a:spcAft>
              <a:buNone/>
              <a:defRPr b="1" i="0" sz="3600" u="none" cap="none" strike="noStrike">
                <a:solidFill>
                  <a:schemeClr val="dk1"/>
                </a:solidFill>
                <a:latin typeface="Arial"/>
                <a:ea typeface="Arial"/>
                <a:cs typeface="Arial"/>
                <a:sym typeface="Arial"/>
              </a:defRPr>
            </a:lvl4pPr>
            <a:lvl5pPr indent="0" lvl="4" marL="0" marR="0" rtl="0" algn="l">
              <a:spcBef>
                <a:spcPts val="0"/>
              </a:spcBef>
              <a:spcAft>
                <a:spcPts val="0"/>
              </a:spcAft>
              <a:buNone/>
              <a:defRPr b="1" i="0" sz="3600" u="none" cap="none" strike="noStrike">
                <a:solidFill>
                  <a:schemeClr val="dk1"/>
                </a:solidFill>
                <a:latin typeface="Arial"/>
                <a:ea typeface="Arial"/>
                <a:cs typeface="Arial"/>
                <a:sym typeface="Arial"/>
              </a:defRPr>
            </a:lvl5pPr>
            <a:lvl6pPr indent="0" lvl="5" marL="457200" marR="0" rtl="0" algn="l">
              <a:spcBef>
                <a:spcPts val="0"/>
              </a:spcBef>
              <a:spcAft>
                <a:spcPts val="0"/>
              </a:spcAft>
              <a:buNone/>
              <a:defRPr b="1" i="0" sz="3600" u="none" cap="none" strike="noStrike">
                <a:solidFill>
                  <a:schemeClr val="dk1"/>
                </a:solidFill>
                <a:latin typeface="Arial"/>
                <a:ea typeface="Arial"/>
                <a:cs typeface="Arial"/>
                <a:sym typeface="Arial"/>
              </a:defRPr>
            </a:lvl6pPr>
            <a:lvl7pPr indent="0" lvl="6" marL="914400" marR="0" rtl="0" algn="l">
              <a:spcBef>
                <a:spcPts val="0"/>
              </a:spcBef>
              <a:spcAft>
                <a:spcPts val="0"/>
              </a:spcAft>
              <a:buNone/>
              <a:defRPr b="1" i="0" sz="3600" u="none" cap="none" strike="noStrike">
                <a:solidFill>
                  <a:schemeClr val="dk1"/>
                </a:solidFill>
                <a:latin typeface="Arial"/>
                <a:ea typeface="Arial"/>
                <a:cs typeface="Arial"/>
                <a:sym typeface="Arial"/>
              </a:defRPr>
            </a:lvl7pPr>
            <a:lvl8pPr indent="0" lvl="7" marL="1371600" marR="0" rtl="0" algn="l">
              <a:spcBef>
                <a:spcPts val="0"/>
              </a:spcBef>
              <a:spcAft>
                <a:spcPts val="0"/>
              </a:spcAft>
              <a:buNone/>
              <a:defRPr b="1" i="0" sz="3600" u="none" cap="none" strike="noStrike">
                <a:solidFill>
                  <a:schemeClr val="dk1"/>
                </a:solidFill>
                <a:latin typeface="Arial"/>
                <a:ea typeface="Arial"/>
                <a:cs typeface="Arial"/>
                <a:sym typeface="Arial"/>
              </a:defRPr>
            </a:lvl8pPr>
            <a:lvl9pPr indent="0" lvl="8" marL="1828800" marR="0" rtl="0" algn="l">
              <a:spcBef>
                <a:spcPts val="0"/>
              </a:spcBef>
              <a:spcAft>
                <a:spcPts val="0"/>
              </a:spcAft>
              <a:buNone/>
              <a:defRPr b="1" i="0" sz="3600" u="none" cap="none" strike="noStrike">
                <a:solidFill>
                  <a:schemeClr val="dk1"/>
                </a:solidFill>
                <a:latin typeface="Arial"/>
                <a:ea typeface="Arial"/>
                <a:cs typeface="Arial"/>
                <a:sym typeface="Arial"/>
              </a:defRPr>
            </a:lvl9pPr>
          </a:lstStyle>
          <a:p/>
        </p:txBody>
      </p:sp>
      <p:sp>
        <p:nvSpPr>
          <p:cNvPr id="80" name="Shape 80"/>
          <p:cNvSpPr txBox="1"/>
          <p:nvPr>
            <p:ph idx="1" type="body"/>
          </p:nvPr>
        </p:nvSpPr>
        <p:spPr>
          <a:xfrm>
            <a:off x="457200" y="1162998"/>
            <a:ext cx="8229600" cy="325200"/>
          </a:xfrm>
          <a:prstGeom prst="rect">
            <a:avLst/>
          </a:prstGeom>
          <a:noFill/>
          <a:ln>
            <a:noFill/>
          </a:ln>
        </p:spPr>
        <p:txBody>
          <a:bodyPr anchorCtr="0" anchor="t" bIns="91425" lIns="91425" rIns="91425" wrap="square" tIns="91425"/>
          <a:lstStyle>
            <a:lvl1pPr indent="0" lvl="0" marL="0" marR="0" rtl="0" algn="l">
              <a:spcBef>
                <a:spcPts val="480"/>
              </a:spcBef>
              <a:spcAft>
                <a:spcPts val="0"/>
              </a:spcAft>
              <a:buClr>
                <a:srgbClr val="FA1E31"/>
              </a:buClr>
              <a:buFont typeface="Arial"/>
              <a:buNone/>
              <a:defRPr b="1" i="0" sz="2400" u="none" cap="none" strike="noStrike">
                <a:solidFill>
                  <a:srgbClr val="3165CA"/>
                </a:solidFill>
                <a:latin typeface="Arial"/>
                <a:ea typeface="Arial"/>
                <a:cs typeface="Arial"/>
                <a:sym typeface="Arial"/>
              </a:defRPr>
            </a:lvl1pPr>
            <a:lvl2pPr indent="-107950" lvl="1" marL="742950" marR="0" rtl="0" algn="l">
              <a:spcBef>
                <a:spcPts val="560"/>
              </a:spcBef>
              <a:spcAft>
                <a:spcPts val="0"/>
              </a:spcAft>
              <a:buClr>
                <a:schemeClr val="dk1"/>
              </a:buClr>
              <a:buSzPct val="100000"/>
              <a:buFont typeface="Arial"/>
              <a:buChar char="–"/>
              <a:defRPr b="0" i="0" sz="2800" u="none" cap="none" strike="noStrike">
                <a:solidFill>
                  <a:schemeClr val="dk1"/>
                </a:solidFill>
                <a:latin typeface="Arial"/>
                <a:ea typeface="Arial"/>
                <a:cs typeface="Arial"/>
                <a:sym typeface="Arial"/>
              </a:defRPr>
            </a:lvl2pPr>
            <a:lvl3pPr indent="-76200" lvl="2" marL="1143000" marR="0" rtl="0" algn="l">
              <a:spcBef>
                <a:spcPts val="480"/>
              </a:spcBef>
              <a:spcAft>
                <a:spcPts val="0"/>
              </a:spcAft>
              <a:buClr>
                <a:srgbClr val="7F7F7F"/>
              </a:buClr>
              <a:buSzPct val="100000"/>
              <a:buFont typeface="Arial"/>
              <a:buChar char="•"/>
              <a:defRPr b="0" i="0" sz="2400" u="none" cap="none" strike="noStrike">
                <a:solidFill>
                  <a:schemeClr val="dk1"/>
                </a:solidFill>
                <a:latin typeface="Arial"/>
                <a:ea typeface="Arial"/>
                <a:cs typeface="Arial"/>
                <a:sym typeface="Arial"/>
              </a:defRPr>
            </a:lvl3pPr>
            <a:lvl4pPr indent="-101600" lvl="3" marL="16002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4pPr>
            <a:lvl5pPr indent="-101600" lvl="4" marL="20574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5pPr>
            <a:lvl6pPr indent="-101600" lvl="5" marL="2514600" marR="0" rtl="0" algn="l">
              <a:spcBef>
                <a:spcPts val="400"/>
              </a:spcBef>
              <a:buClr>
                <a:schemeClr val="dk1"/>
              </a:buClr>
              <a:buSzPct val="100000"/>
              <a:buFont typeface="Arial"/>
              <a:buChar char="•"/>
              <a:defRPr b="0" i="0" sz="2000" u="none" cap="none" strike="noStrike">
                <a:solidFill>
                  <a:schemeClr val="dk1"/>
                </a:solidFill>
                <a:latin typeface="Arial"/>
                <a:ea typeface="Arial"/>
                <a:cs typeface="Arial"/>
                <a:sym typeface="Arial"/>
              </a:defRPr>
            </a:lvl6pPr>
            <a:lvl7pPr indent="-101600" lvl="6" marL="2971800" marR="0" rtl="0" algn="l">
              <a:spcBef>
                <a:spcPts val="400"/>
              </a:spcBef>
              <a:buClr>
                <a:schemeClr val="dk1"/>
              </a:buClr>
              <a:buSzPct val="100000"/>
              <a:buFont typeface="Arial"/>
              <a:buChar char="•"/>
              <a:defRPr b="0" i="0" sz="2000" u="none" cap="none" strike="noStrike">
                <a:solidFill>
                  <a:schemeClr val="dk1"/>
                </a:solidFill>
                <a:latin typeface="Arial"/>
                <a:ea typeface="Arial"/>
                <a:cs typeface="Arial"/>
                <a:sym typeface="Arial"/>
              </a:defRPr>
            </a:lvl7pPr>
            <a:lvl8pPr indent="-101600" lvl="7" marL="3429000" marR="0" rtl="0" algn="l">
              <a:spcBef>
                <a:spcPts val="400"/>
              </a:spcBef>
              <a:buClr>
                <a:schemeClr val="dk1"/>
              </a:buClr>
              <a:buSzPct val="100000"/>
              <a:buFont typeface="Arial"/>
              <a:buChar char="•"/>
              <a:defRPr b="0" i="0" sz="2000" u="none" cap="none" strike="noStrike">
                <a:solidFill>
                  <a:schemeClr val="dk1"/>
                </a:solidFill>
                <a:latin typeface="Arial"/>
                <a:ea typeface="Arial"/>
                <a:cs typeface="Arial"/>
                <a:sym typeface="Arial"/>
              </a:defRPr>
            </a:lvl8pPr>
            <a:lvl9pPr indent="-101600" lvl="8" marL="3886200" marR="0" rtl="0" algn="l">
              <a:spcBef>
                <a:spcPts val="400"/>
              </a:spcBef>
              <a:buClr>
                <a:schemeClr val="dk1"/>
              </a:buClr>
              <a:buSzPct val="100000"/>
              <a:buFont typeface="Arial"/>
              <a:buChar char="•"/>
              <a:defRPr b="0" i="0" sz="2000" u="none" cap="none" strike="noStrike">
                <a:solidFill>
                  <a:schemeClr val="dk1"/>
                </a:solidFill>
                <a:latin typeface="Arial"/>
                <a:ea typeface="Arial"/>
                <a:cs typeface="Arial"/>
                <a:sym typeface="Arial"/>
              </a:defRPr>
            </a:lvl9pPr>
          </a:lstStyle>
          <a:p/>
        </p:txBody>
      </p:sp>
      <p:sp>
        <p:nvSpPr>
          <p:cNvPr id="81" name="Shape 81"/>
          <p:cNvSpPr txBox="1"/>
          <p:nvPr>
            <p:ph idx="2" type="body"/>
          </p:nvPr>
        </p:nvSpPr>
        <p:spPr>
          <a:xfrm>
            <a:off x="457200" y="1488039"/>
            <a:ext cx="8229600" cy="2706599"/>
          </a:xfrm>
          <a:prstGeom prst="rect">
            <a:avLst/>
          </a:prstGeom>
          <a:noFill/>
          <a:ln>
            <a:noFill/>
          </a:ln>
        </p:spPr>
        <p:txBody>
          <a:bodyPr anchorCtr="0" anchor="t" bIns="91425" lIns="91425" rIns="91425" wrap="square" tIns="91425"/>
          <a:lstStyle>
            <a:lvl1pPr indent="0" lvl="0" marL="0" marR="0" rtl="0" algn="l">
              <a:spcBef>
                <a:spcPts val="400"/>
              </a:spcBef>
              <a:spcAft>
                <a:spcPts val="0"/>
              </a:spcAft>
              <a:buClr>
                <a:srgbClr val="FA1E31"/>
              </a:buClr>
              <a:buFont typeface="Arial"/>
              <a:buNone/>
              <a:defRPr b="0" i="0" sz="2000" u="none" cap="none" strike="noStrike">
                <a:solidFill>
                  <a:schemeClr val="dk1"/>
                </a:solidFill>
                <a:latin typeface="Arial"/>
                <a:ea typeface="Arial"/>
                <a:cs typeface="Arial"/>
                <a:sym typeface="Arial"/>
              </a:defRPr>
            </a:lvl1pPr>
            <a:lvl2pPr indent="-107950" lvl="1" marL="742950" marR="0" rtl="0" algn="l">
              <a:spcBef>
                <a:spcPts val="560"/>
              </a:spcBef>
              <a:spcAft>
                <a:spcPts val="0"/>
              </a:spcAft>
              <a:buClr>
                <a:schemeClr val="dk1"/>
              </a:buClr>
              <a:buSzPct val="100000"/>
              <a:buFont typeface="Arial"/>
              <a:buChar char="–"/>
              <a:defRPr b="0" i="0" sz="2800" u="none" cap="none" strike="noStrike">
                <a:solidFill>
                  <a:schemeClr val="dk1"/>
                </a:solidFill>
                <a:latin typeface="Arial"/>
                <a:ea typeface="Arial"/>
                <a:cs typeface="Arial"/>
                <a:sym typeface="Arial"/>
              </a:defRPr>
            </a:lvl2pPr>
            <a:lvl3pPr indent="-76200" lvl="2" marL="1143000" marR="0" rtl="0" algn="l">
              <a:spcBef>
                <a:spcPts val="480"/>
              </a:spcBef>
              <a:spcAft>
                <a:spcPts val="0"/>
              </a:spcAft>
              <a:buClr>
                <a:srgbClr val="7F7F7F"/>
              </a:buClr>
              <a:buSzPct val="100000"/>
              <a:buFont typeface="Arial"/>
              <a:buChar char="•"/>
              <a:defRPr b="0" i="0" sz="2400" u="none" cap="none" strike="noStrike">
                <a:solidFill>
                  <a:schemeClr val="dk1"/>
                </a:solidFill>
                <a:latin typeface="Arial"/>
                <a:ea typeface="Arial"/>
                <a:cs typeface="Arial"/>
                <a:sym typeface="Arial"/>
              </a:defRPr>
            </a:lvl3pPr>
            <a:lvl4pPr indent="-101600" lvl="3" marL="16002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4pPr>
            <a:lvl5pPr indent="-101600" lvl="4" marL="20574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5pPr>
            <a:lvl6pPr indent="-101600" lvl="5" marL="2514600" marR="0" rtl="0" algn="l">
              <a:spcBef>
                <a:spcPts val="400"/>
              </a:spcBef>
              <a:buClr>
                <a:schemeClr val="dk1"/>
              </a:buClr>
              <a:buSzPct val="100000"/>
              <a:buFont typeface="Arial"/>
              <a:buChar char="•"/>
              <a:defRPr b="0" i="0" sz="2000" u="none" cap="none" strike="noStrike">
                <a:solidFill>
                  <a:schemeClr val="dk1"/>
                </a:solidFill>
                <a:latin typeface="Arial"/>
                <a:ea typeface="Arial"/>
                <a:cs typeface="Arial"/>
                <a:sym typeface="Arial"/>
              </a:defRPr>
            </a:lvl6pPr>
            <a:lvl7pPr indent="-101600" lvl="6" marL="2971800" marR="0" rtl="0" algn="l">
              <a:spcBef>
                <a:spcPts val="400"/>
              </a:spcBef>
              <a:buClr>
                <a:schemeClr val="dk1"/>
              </a:buClr>
              <a:buSzPct val="100000"/>
              <a:buFont typeface="Arial"/>
              <a:buChar char="•"/>
              <a:defRPr b="0" i="0" sz="2000" u="none" cap="none" strike="noStrike">
                <a:solidFill>
                  <a:schemeClr val="dk1"/>
                </a:solidFill>
                <a:latin typeface="Arial"/>
                <a:ea typeface="Arial"/>
                <a:cs typeface="Arial"/>
                <a:sym typeface="Arial"/>
              </a:defRPr>
            </a:lvl7pPr>
            <a:lvl8pPr indent="-101600" lvl="7" marL="3429000" marR="0" rtl="0" algn="l">
              <a:spcBef>
                <a:spcPts val="400"/>
              </a:spcBef>
              <a:buClr>
                <a:schemeClr val="dk1"/>
              </a:buClr>
              <a:buSzPct val="100000"/>
              <a:buFont typeface="Arial"/>
              <a:buChar char="•"/>
              <a:defRPr b="0" i="0" sz="2000" u="none" cap="none" strike="noStrike">
                <a:solidFill>
                  <a:schemeClr val="dk1"/>
                </a:solidFill>
                <a:latin typeface="Arial"/>
                <a:ea typeface="Arial"/>
                <a:cs typeface="Arial"/>
                <a:sym typeface="Arial"/>
              </a:defRPr>
            </a:lvl8pPr>
            <a:lvl9pPr indent="-101600" lvl="8" marL="3886200" marR="0" rtl="0" algn="l">
              <a:spcBef>
                <a:spcPts val="400"/>
              </a:spcBef>
              <a:buClr>
                <a:schemeClr val="dk1"/>
              </a:buClr>
              <a:buSzPct val="100000"/>
              <a:buFont typeface="Arial"/>
              <a:buChar char="•"/>
              <a:defRPr b="0" i="0" sz="2000" u="none" cap="none" strike="noStrike">
                <a:solidFill>
                  <a:schemeClr val="dk1"/>
                </a:solidFill>
                <a:latin typeface="Arial"/>
                <a:ea typeface="Arial"/>
                <a:cs typeface="Arial"/>
                <a:sym typeface="Arial"/>
              </a:defRPr>
            </a:lvl9pPr>
          </a:lstStyle>
          <a:p/>
        </p:txBody>
      </p:sp>
    </p:spTree>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Comparison 1">
    <p:spTree>
      <p:nvGrpSpPr>
        <p:cNvPr id="82" name="Shape 82"/>
        <p:cNvGrpSpPr/>
        <p:nvPr/>
      </p:nvGrpSpPr>
      <p:grpSpPr>
        <a:xfrm>
          <a:off x="0" y="0"/>
          <a:ext cx="0" cy="0"/>
          <a:chOff x="0" y="0"/>
          <a:chExt cx="0" cy="0"/>
        </a:xfrm>
      </p:grpSpPr>
      <p:sp>
        <p:nvSpPr>
          <p:cNvPr id="83" name="Shape 83"/>
          <p:cNvSpPr txBox="1"/>
          <p:nvPr>
            <p:ph type="title"/>
          </p:nvPr>
        </p:nvSpPr>
        <p:spPr>
          <a:xfrm>
            <a:off x="457200" y="0"/>
            <a:ext cx="8229600" cy="871500"/>
          </a:xfrm>
          <a:prstGeom prst="rect">
            <a:avLst/>
          </a:prstGeom>
          <a:noFill/>
          <a:ln>
            <a:noFill/>
          </a:ln>
        </p:spPr>
        <p:txBody>
          <a:bodyPr anchorCtr="0" anchor="ctr" bIns="91425" lIns="91425" rIns="91425" wrap="square" tIns="91425"/>
          <a:lstStyle>
            <a:lvl1pPr indent="0" lvl="0" marL="0" marR="0" rtl="0" algn="l">
              <a:spcBef>
                <a:spcPts val="0"/>
              </a:spcBef>
              <a:spcAft>
                <a:spcPts val="0"/>
              </a:spcAft>
              <a:buNone/>
              <a:defRPr b="1" i="0" sz="3600" u="none" cap="none" strike="noStrike">
                <a:solidFill>
                  <a:schemeClr val="dk1"/>
                </a:solidFill>
                <a:latin typeface="Arial"/>
                <a:ea typeface="Arial"/>
                <a:cs typeface="Arial"/>
                <a:sym typeface="Arial"/>
              </a:defRPr>
            </a:lvl1pPr>
            <a:lvl2pPr indent="0" lvl="1" marL="0" marR="0" rtl="0" algn="l">
              <a:spcBef>
                <a:spcPts val="0"/>
              </a:spcBef>
              <a:spcAft>
                <a:spcPts val="0"/>
              </a:spcAft>
              <a:buNone/>
              <a:defRPr b="1" i="0" sz="3600" u="none" cap="none" strike="noStrike">
                <a:solidFill>
                  <a:schemeClr val="dk1"/>
                </a:solidFill>
                <a:latin typeface="Arial"/>
                <a:ea typeface="Arial"/>
                <a:cs typeface="Arial"/>
                <a:sym typeface="Arial"/>
              </a:defRPr>
            </a:lvl2pPr>
            <a:lvl3pPr indent="0" lvl="2" marL="0" marR="0" rtl="0" algn="l">
              <a:spcBef>
                <a:spcPts val="0"/>
              </a:spcBef>
              <a:spcAft>
                <a:spcPts val="0"/>
              </a:spcAft>
              <a:buNone/>
              <a:defRPr b="1" i="0" sz="3600" u="none" cap="none" strike="noStrike">
                <a:solidFill>
                  <a:schemeClr val="dk1"/>
                </a:solidFill>
                <a:latin typeface="Arial"/>
                <a:ea typeface="Arial"/>
                <a:cs typeface="Arial"/>
                <a:sym typeface="Arial"/>
              </a:defRPr>
            </a:lvl3pPr>
            <a:lvl4pPr indent="0" lvl="3" marL="0" marR="0" rtl="0" algn="l">
              <a:spcBef>
                <a:spcPts val="0"/>
              </a:spcBef>
              <a:spcAft>
                <a:spcPts val="0"/>
              </a:spcAft>
              <a:buNone/>
              <a:defRPr b="1" i="0" sz="3600" u="none" cap="none" strike="noStrike">
                <a:solidFill>
                  <a:schemeClr val="dk1"/>
                </a:solidFill>
                <a:latin typeface="Arial"/>
                <a:ea typeface="Arial"/>
                <a:cs typeface="Arial"/>
                <a:sym typeface="Arial"/>
              </a:defRPr>
            </a:lvl4pPr>
            <a:lvl5pPr indent="0" lvl="4" marL="0" marR="0" rtl="0" algn="l">
              <a:spcBef>
                <a:spcPts val="0"/>
              </a:spcBef>
              <a:spcAft>
                <a:spcPts val="0"/>
              </a:spcAft>
              <a:buNone/>
              <a:defRPr b="1" i="0" sz="3600" u="none" cap="none" strike="noStrike">
                <a:solidFill>
                  <a:schemeClr val="dk1"/>
                </a:solidFill>
                <a:latin typeface="Arial"/>
                <a:ea typeface="Arial"/>
                <a:cs typeface="Arial"/>
                <a:sym typeface="Arial"/>
              </a:defRPr>
            </a:lvl5pPr>
            <a:lvl6pPr indent="0" lvl="5" marL="457200" marR="0" rtl="0" algn="l">
              <a:spcBef>
                <a:spcPts val="0"/>
              </a:spcBef>
              <a:spcAft>
                <a:spcPts val="0"/>
              </a:spcAft>
              <a:buNone/>
              <a:defRPr b="1" i="0" sz="3600" u="none" cap="none" strike="noStrike">
                <a:solidFill>
                  <a:schemeClr val="dk1"/>
                </a:solidFill>
                <a:latin typeface="Arial"/>
                <a:ea typeface="Arial"/>
                <a:cs typeface="Arial"/>
                <a:sym typeface="Arial"/>
              </a:defRPr>
            </a:lvl6pPr>
            <a:lvl7pPr indent="0" lvl="6" marL="914400" marR="0" rtl="0" algn="l">
              <a:spcBef>
                <a:spcPts val="0"/>
              </a:spcBef>
              <a:spcAft>
                <a:spcPts val="0"/>
              </a:spcAft>
              <a:buNone/>
              <a:defRPr b="1" i="0" sz="3600" u="none" cap="none" strike="noStrike">
                <a:solidFill>
                  <a:schemeClr val="dk1"/>
                </a:solidFill>
                <a:latin typeface="Arial"/>
                <a:ea typeface="Arial"/>
                <a:cs typeface="Arial"/>
                <a:sym typeface="Arial"/>
              </a:defRPr>
            </a:lvl7pPr>
            <a:lvl8pPr indent="0" lvl="7" marL="1371600" marR="0" rtl="0" algn="l">
              <a:spcBef>
                <a:spcPts val="0"/>
              </a:spcBef>
              <a:spcAft>
                <a:spcPts val="0"/>
              </a:spcAft>
              <a:buNone/>
              <a:defRPr b="1" i="0" sz="3600" u="none" cap="none" strike="noStrike">
                <a:solidFill>
                  <a:schemeClr val="dk1"/>
                </a:solidFill>
                <a:latin typeface="Arial"/>
                <a:ea typeface="Arial"/>
                <a:cs typeface="Arial"/>
                <a:sym typeface="Arial"/>
              </a:defRPr>
            </a:lvl8pPr>
            <a:lvl9pPr indent="0" lvl="8" marL="1828800" marR="0" rtl="0" algn="l">
              <a:spcBef>
                <a:spcPts val="0"/>
              </a:spcBef>
              <a:spcAft>
                <a:spcPts val="0"/>
              </a:spcAft>
              <a:buNone/>
              <a:defRPr b="1" i="0" sz="3600" u="none" cap="none" strike="noStrike">
                <a:solidFill>
                  <a:schemeClr val="dk1"/>
                </a:solidFill>
                <a:latin typeface="Arial"/>
                <a:ea typeface="Arial"/>
                <a:cs typeface="Arial"/>
                <a:sym typeface="Arial"/>
              </a:defRPr>
            </a:lvl9pPr>
          </a:lstStyle>
          <a:p/>
        </p:txBody>
      </p:sp>
      <p:sp>
        <p:nvSpPr>
          <p:cNvPr id="84" name="Shape 84"/>
          <p:cNvSpPr txBox="1"/>
          <p:nvPr>
            <p:ph idx="1" type="body"/>
          </p:nvPr>
        </p:nvSpPr>
        <p:spPr>
          <a:xfrm>
            <a:off x="457200" y="1284836"/>
            <a:ext cx="4038600" cy="3234000"/>
          </a:xfrm>
          <a:prstGeom prst="rect">
            <a:avLst/>
          </a:prstGeom>
          <a:noFill/>
          <a:ln>
            <a:noFill/>
          </a:ln>
        </p:spPr>
        <p:txBody>
          <a:bodyPr anchorCtr="0" anchor="t" bIns="91425" lIns="91425" rIns="91425" wrap="square" tIns="91425"/>
          <a:lstStyle>
            <a:lvl1pPr indent="-215900" lvl="0" marL="342900" marR="0" rtl="0" algn="l">
              <a:spcBef>
                <a:spcPts val="400"/>
              </a:spcBef>
              <a:spcAft>
                <a:spcPts val="0"/>
              </a:spcAft>
              <a:buClr>
                <a:srgbClr val="FA1E31"/>
              </a:buClr>
              <a:buSzPct val="100000"/>
              <a:buFont typeface="Arial"/>
              <a:buChar char="•"/>
              <a:defRPr b="0" i="0" sz="2000" u="none" cap="none" strike="noStrike">
                <a:solidFill>
                  <a:schemeClr val="dk1"/>
                </a:solidFill>
                <a:latin typeface="Arial"/>
                <a:ea typeface="Arial"/>
                <a:cs typeface="Arial"/>
                <a:sym typeface="Arial"/>
              </a:defRPr>
            </a:lvl1pPr>
            <a:lvl2pPr indent="-158750" lvl="1" marL="74295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2pPr>
            <a:lvl3pPr indent="-101600" lvl="2" marL="1143000" marR="0" rtl="0" algn="l">
              <a:spcBef>
                <a:spcPts val="400"/>
              </a:spcBef>
              <a:spcAft>
                <a:spcPts val="0"/>
              </a:spcAft>
              <a:buClr>
                <a:srgbClr val="7F7F7F"/>
              </a:buClr>
              <a:buSzPct val="100000"/>
              <a:buFont typeface="Arial"/>
              <a:buChar char="•"/>
              <a:defRPr b="0" i="0" sz="2000" u="none" cap="none" strike="noStrike">
                <a:solidFill>
                  <a:schemeClr val="dk1"/>
                </a:solidFill>
                <a:latin typeface="Arial"/>
                <a:ea typeface="Arial"/>
                <a:cs typeface="Arial"/>
                <a:sym typeface="Arial"/>
              </a:defRPr>
            </a:lvl3pPr>
            <a:lvl4pPr indent="-101600" lvl="3" marL="16002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4pPr>
            <a:lvl5pPr indent="-101600" lvl="4" marL="20574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5pPr>
            <a:lvl6pPr indent="-114300" lvl="5" marL="2514600" marR="0" rtl="0" algn="l">
              <a:spcBef>
                <a:spcPts val="360"/>
              </a:spcBef>
              <a:buClr>
                <a:schemeClr val="dk1"/>
              </a:buClr>
              <a:buSzPct val="100000"/>
              <a:buFont typeface="Arial"/>
              <a:buChar char="•"/>
              <a:defRPr b="0" i="0" sz="1800" u="none" cap="none" strike="noStrike">
                <a:solidFill>
                  <a:schemeClr val="dk1"/>
                </a:solidFill>
                <a:latin typeface="Arial"/>
                <a:ea typeface="Arial"/>
                <a:cs typeface="Arial"/>
                <a:sym typeface="Arial"/>
              </a:defRPr>
            </a:lvl6pPr>
            <a:lvl7pPr indent="-114300" lvl="6" marL="2971800" marR="0" rtl="0" algn="l">
              <a:spcBef>
                <a:spcPts val="360"/>
              </a:spcBef>
              <a:buClr>
                <a:schemeClr val="dk1"/>
              </a:buClr>
              <a:buSzPct val="100000"/>
              <a:buFont typeface="Arial"/>
              <a:buChar char="•"/>
              <a:defRPr b="0" i="0" sz="1800" u="none" cap="none" strike="noStrike">
                <a:solidFill>
                  <a:schemeClr val="dk1"/>
                </a:solidFill>
                <a:latin typeface="Arial"/>
                <a:ea typeface="Arial"/>
                <a:cs typeface="Arial"/>
                <a:sym typeface="Arial"/>
              </a:defRPr>
            </a:lvl7pPr>
            <a:lvl8pPr indent="-114300" lvl="7" marL="3429000" marR="0" rtl="0" algn="l">
              <a:spcBef>
                <a:spcPts val="360"/>
              </a:spcBef>
              <a:buClr>
                <a:schemeClr val="dk1"/>
              </a:buClr>
              <a:buSzPct val="100000"/>
              <a:buFont typeface="Arial"/>
              <a:buChar char="•"/>
              <a:defRPr b="0" i="0" sz="1800" u="none" cap="none" strike="noStrike">
                <a:solidFill>
                  <a:schemeClr val="dk1"/>
                </a:solidFill>
                <a:latin typeface="Arial"/>
                <a:ea typeface="Arial"/>
                <a:cs typeface="Arial"/>
                <a:sym typeface="Arial"/>
              </a:defRPr>
            </a:lvl8pPr>
            <a:lvl9pPr indent="-114300" lvl="8" marL="3886200" marR="0" rtl="0" algn="l">
              <a:spcBef>
                <a:spcPts val="360"/>
              </a:spcBef>
              <a:buClr>
                <a:schemeClr val="dk1"/>
              </a:buClr>
              <a:buSzPct val="100000"/>
              <a:buFont typeface="Arial"/>
              <a:buChar char="•"/>
              <a:defRPr b="0" i="0" sz="1800" u="none" cap="none" strike="noStrike">
                <a:solidFill>
                  <a:schemeClr val="dk1"/>
                </a:solidFill>
                <a:latin typeface="Arial"/>
                <a:ea typeface="Arial"/>
                <a:cs typeface="Arial"/>
                <a:sym typeface="Arial"/>
              </a:defRPr>
            </a:lvl9pPr>
          </a:lstStyle>
          <a:p/>
        </p:txBody>
      </p:sp>
      <p:sp>
        <p:nvSpPr>
          <p:cNvPr id="85" name="Shape 85"/>
          <p:cNvSpPr txBox="1"/>
          <p:nvPr>
            <p:ph idx="2" type="body"/>
          </p:nvPr>
        </p:nvSpPr>
        <p:spPr>
          <a:xfrm>
            <a:off x="4648200" y="1284836"/>
            <a:ext cx="4038600" cy="3234000"/>
          </a:xfrm>
          <a:prstGeom prst="rect">
            <a:avLst/>
          </a:prstGeom>
          <a:noFill/>
          <a:ln>
            <a:noFill/>
          </a:ln>
        </p:spPr>
        <p:txBody>
          <a:bodyPr anchorCtr="0" anchor="t" bIns="91425" lIns="91425" rIns="91425" wrap="square" tIns="91425"/>
          <a:lstStyle>
            <a:lvl1pPr indent="-215900" lvl="0" marL="342900" marR="0" rtl="0" algn="l">
              <a:spcBef>
                <a:spcPts val="400"/>
              </a:spcBef>
              <a:spcAft>
                <a:spcPts val="0"/>
              </a:spcAft>
              <a:buClr>
                <a:srgbClr val="FA1E31"/>
              </a:buClr>
              <a:buSzPct val="100000"/>
              <a:buFont typeface="Arial"/>
              <a:buChar char="•"/>
              <a:defRPr b="0" i="0" sz="2000" u="none" cap="none" strike="noStrike">
                <a:solidFill>
                  <a:schemeClr val="dk1"/>
                </a:solidFill>
                <a:latin typeface="Arial"/>
                <a:ea typeface="Arial"/>
                <a:cs typeface="Arial"/>
                <a:sym typeface="Arial"/>
              </a:defRPr>
            </a:lvl1pPr>
            <a:lvl2pPr indent="-158750" lvl="1" marL="74295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2pPr>
            <a:lvl3pPr indent="-101600" lvl="2" marL="1143000" marR="0" rtl="0" algn="l">
              <a:spcBef>
                <a:spcPts val="400"/>
              </a:spcBef>
              <a:spcAft>
                <a:spcPts val="0"/>
              </a:spcAft>
              <a:buClr>
                <a:srgbClr val="7F7F7F"/>
              </a:buClr>
              <a:buSzPct val="100000"/>
              <a:buFont typeface="Arial"/>
              <a:buChar char="•"/>
              <a:defRPr b="0" i="0" sz="2000" u="none" cap="none" strike="noStrike">
                <a:solidFill>
                  <a:schemeClr val="dk1"/>
                </a:solidFill>
                <a:latin typeface="Arial"/>
                <a:ea typeface="Arial"/>
                <a:cs typeface="Arial"/>
                <a:sym typeface="Arial"/>
              </a:defRPr>
            </a:lvl3pPr>
            <a:lvl4pPr indent="-101600" lvl="3" marL="16002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4pPr>
            <a:lvl5pPr indent="-101600" lvl="4" marL="20574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5pPr>
            <a:lvl6pPr indent="-114300" lvl="5" marL="2514600" marR="0" rtl="0" algn="l">
              <a:spcBef>
                <a:spcPts val="360"/>
              </a:spcBef>
              <a:buClr>
                <a:schemeClr val="dk1"/>
              </a:buClr>
              <a:buSzPct val="100000"/>
              <a:buFont typeface="Arial"/>
              <a:buChar char="•"/>
              <a:defRPr b="0" i="0" sz="1800" u="none" cap="none" strike="noStrike">
                <a:solidFill>
                  <a:schemeClr val="dk1"/>
                </a:solidFill>
                <a:latin typeface="Arial"/>
                <a:ea typeface="Arial"/>
                <a:cs typeface="Arial"/>
                <a:sym typeface="Arial"/>
              </a:defRPr>
            </a:lvl6pPr>
            <a:lvl7pPr indent="-114300" lvl="6" marL="2971800" marR="0" rtl="0" algn="l">
              <a:spcBef>
                <a:spcPts val="360"/>
              </a:spcBef>
              <a:buClr>
                <a:schemeClr val="dk1"/>
              </a:buClr>
              <a:buSzPct val="100000"/>
              <a:buFont typeface="Arial"/>
              <a:buChar char="•"/>
              <a:defRPr b="0" i="0" sz="1800" u="none" cap="none" strike="noStrike">
                <a:solidFill>
                  <a:schemeClr val="dk1"/>
                </a:solidFill>
                <a:latin typeface="Arial"/>
                <a:ea typeface="Arial"/>
                <a:cs typeface="Arial"/>
                <a:sym typeface="Arial"/>
              </a:defRPr>
            </a:lvl7pPr>
            <a:lvl8pPr indent="-114300" lvl="7" marL="3429000" marR="0" rtl="0" algn="l">
              <a:spcBef>
                <a:spcPts val="360"/>
              </a:spcBef>
              <a:buClr>
                <a:schemeClr val="dk1"/>
              </a:buClr>
              <a:buSzPct val="100000"/>
              <a:buFont typeface="Arial"/>
              <a:buChar char="•"/>
              <a:defRPr b="0" i="0" sz="1800" u="none" cap="none" strike="noStrike">
                <a:solidFill>
                  <a:schemeClr val="dk1"/>
                </a:solidFill>
                <a:latin typeface="Arial"/>
                <a:ea typeface="Arial"/>
                <a:cs typeface="Arial"/>
                <a:sym typeface="Arial"/>
              </a:defRPr>
            </a:lvl8pPr>
            <a:lvl9pPr indent="-114300" lvl="8" marL="3886200" marR="0" rtl="0" algn="l">
              <a:spcBef>
                <a:spcPts val="360"/>
              </a:spcBef>
              <a:buClr>
                <a:schemeClr val="dk1"/>
              </a:buClr>
              <a:buSzPct val="100000"/>
              <a:buFont typeface="Arial"/>
              <a:buChar char="•"/>
              <a:defRPr b="0" i="0" sz="1800" u="none" cap="none" strike="noStrike">
                <a:solidFill>
                  <a:schemeClr val="dk1"/>
                </a:solidFill>
                <a:latin typeface="Arial"/>
                <a:ea typeface="Arial"/>
                <a:cs typeface="Arial"/>
                <a:sym typeface="Arial"/>
              </a:defRPr>
            </a:lvl9pPr>
          </a:lstStyle>
          <a:p/>
        </p:txBody>
      </p:sp>
    </p:spTree>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Comparison 2">
    <p:spTree>
      <p:nvGrpSpPr>
        <p:cNvPr id="86" name="Shape 86"/>
        <p:cNvGrpSpPr/>
        <p:nvPr/>
      </p:nvGrpSpPr>
      <p:grpSpPr>
        <a:xfrm>
          <a:off x="0" y="0"/>
          <a:ext cx="0" cy="0"/>
          <a:chOff x="0" y="0"/>
          <a:chExt cx="0" cy="0"/>
        </a:xfrm>
      </p:grpSpPr>
      <p:sp>
        <p:nvSpPr>
          <p:cNvPr id="87" name="Shape 87"/>
          <p:cNvSpPr txBox="1"/>
          <p:nvPr>
            <p:ph idx="1" type="body"/>
          </p:nvPr>
        </p:nvSpPr>
        <p:spPr>
          <a:xfrm>
            <a:off x="457200" y="1270787"/>
            <a:ext cx="4040100" cy="344100"/>
          </a:xfrm>
          <a:prstGeom prst="rect">
            <a:avLst/>
          </a:prstGeom>
          <a:noFill/>
          <a:ln>
            <a:noFill/>
          </a:ln>
        </p:spPr>
        <p:txBody>
          <a:bodyPr anchorCtr="0" anchor="t" bIns="91425" lIns="91425" rIns="91425" wrap="square" tIns="91425"/>
          <a:lstStyle>
            <a:lvl1pPr indent="0" lvl="0" marL="0" marR="0" rtl="0" algn="l">
              <a:spcBef>
                <a:spcPts val="400"/>
              </a:spcBef>
              <a:spcAft>
                <a:spcPts val="0"/>
              </a:spcAft>
              <a:buClr>
                <a:srgbClr val="FA1E31"/>
              </a:buClr>
              <a:buFont typeface="Arial"/>
              <a:buNone/>
              <a:defRPr b="1" i="0" sz="2000" u="none" cap="none" strike="noStrike">
                <a:solidFill>
                  <a:schemeClr val="dk1"/>
                </a:solidFill>
                <a:latin typeface="Arial"/>
                <a:ea typeface="Arial"/>
                <a:cs typeface="Arial"/>
                <a:sym typeface="Arial"/>
              </a:defRPr>
            </a:lvl1pPr>
            <a:lvl2pPr indent="0" lvl="1" marL="457200" marR="0" rtl="0" algn="l">
              <a:spcBef>
                <a:spcPts val="400"/>
              </a:spcBef>
              <a:spcAft>
                <a:spcPts val="0"/>
              </a:spcAft>
              <a:buClr>
                <a:schemeClr val="dk1"/>
              </a:buClr>
              <a:buFont typeface="Arial"/>
              <a:buNone/>
              <a:defRPr b="1" i="0" sz="2000" u="none" cap="none" strike="noStrike">
                <a:solidFill>
                  <a:schemeClr val="dk1"/>
                </a:solidFill>
                <a:latin typeface="Arial"/>
                <a:ea typeface="Arial"/>
                <a:cs typeface="Arial"/>
                <a:sym typeface="Arial"/>
              </a:defRPr>
            </a:lvl2pPr>
            <a:lvl3pPr indent="0" lvl="2" marL="914400" marR="0" rtl="0" algn="l">
              <a:spcBef>
                <a:spcPts val="360"/>
              </a:spcBef>
              <a:spcAft>
                <a:spcPts val="0"/>
              </a:spcAft>
              <a:buClr>
                <a:srgbClr val="7F7F7F"/>
              </a:buClr>
              <a:buFont typeface="Arial"/>
              <a:buNone/>
              <a:defRPr b="1" i="0" sz="1800" u="none" cap="none" strike="noStrike">
                <a:solidFill>
                  <a:schemeClr val="dk1"/>
                </a:solidFill>
                <a:latin typeface="Arial"/>
                <a:ea typeface="Arial"/>
                <a:cs typeface="Arial"/>
                <a:sym typeface="Arial"/>
              </a:defRPr>
            </a:lvl3pPr>
            <a:lvl4pPr indent="0" lvl="3" marL="1371600" marR="0" rtl="0" algn="l">
              <a:spcBef>
                <a:spcPts val="320"/>
              </a:spcBef>
              <a:spcAft>
                <a:spcPts val="0"/>
              </a:spcAft>
              <a:buClr>
                <a:schemeClr val="dk1"/>
              </a:buClr>
              <a:buFont typeface="Arial"/>
              <a:buNone/>
              <a:defRPr b="1" i="0" sz="1600" u="none" cap="none" strike="noStrike">
                <a:solidFill>
                  <a:schemeClr val="dk1"/>
                </a:solidFill>
                <a:latin typeface="Arial"/>
                <a:ea typeface="Arial"/>
                <a:cs typeface="Arial"/>
                <a:sym typeface="Arial"/>
              </a:defRPr>
            </a:lvl4pPr>
            <a:lvl5pPr indent="0" lvl="4" marL="1828800" marR="0" rtl="0" algn="l">
              <a:spcBef>
                <a:spcPts val="320"/>
              </a:spcBef>
              <a:spcAft>
                <a:spcPts val="0"/>
              </a:spcAft>
              <a:buClr>
                <a:schemeClr val="dk1"/>
              </a:buClr>
              <a:buFont typeface="Arial"/>
              <a:buNone/>
              <a:defRPr b="1" i="0" sz="1600" u="none" cap="none" strike="noStrike">
                <a:solidFill>
                  <a:schemeClr val="dk1"/>
                </a:solidFill>
                <a:latin typeface="Arial"/>
                <a:ea typeface="Arial"/>
                <a:cs typeface="Arial"/>
                <a:sym typeface="Arial"/>
              </a:defRPr>
            </a:lvl5pPr>
            <a:lvl6pPr indent="0" lvl="5" marL="2286000" marR="0" rtl="0" algn="l">
              <a:spcBef>
                <a:spcPts val="320"/>
              </a:spcBef>
              <a:buClr>
                <a:schemeClr val="dk1"/>
              </a:buClr>
              <a:buFont typeface="Arial"/>
              <a:buNone/>
              <a:defRPr b="1" i="0" sz="1600" u="none" cap="none" strike="noStrike">
                <a:solidFill>
                  <a:schemeClr val="dk1"/>
                </a:solidFill>
                <a:latin typeface="Arial"/>
                <a:ea typeface="Arial"/>
                <a:cs typeface="Arial"/>
                <a:sym typeface="Arial"/>
              </a:defRPr>
            </a:lvl6pPr>
            <a:lvl7pPr indent="0" lvl="6" marL="2743200" marR="0" rtl="0" algn="l">
              <a:spcBef>
                <a:spcPts val="320"/>
              </a:spcBef>
              <a:buClr>
                <a:schemeClr val="dk1"/>
              </a:buClr>
              <a:buFont typeface="Arial"/>
              <a:buNone/>
              <a:defRPr b="1" i="0" sz="1600" u="none" cap="none" strike="noStrike">
                <a:solidFill>
                  <a:schemeClr val="dk1"/>
                </a:solidFill>
                <a:latin typeface="Arial"/>
                <a:ea typeface="Arial"/>
                <a:cs typeface="Arial"/>
                <a:sym typeface="Arial"/>
              </a:defRPr>
            </a:lvl7pPr>
            <a:lvl8pPr indent="0" lvl="7" marL="3200400" marR="0" rtl="0" algn="l">
              <a:spcBef>
                <a:spcPts val="320"/>
              </a:spcBef>
              <a:buClr>
                <a:schemeClr val="dk1"/>
              </a:buClr>
              <a:buFont typeface="Arial"/>
              <a:buNone/>
              <a:defRPr b="1" i="0" sz="1600" u="none" cap="none" strike="noStrike">
                <a:solidFill>
                  <a:schemeClr val="dk1"/>
                </a:solidFill>
                <a:latin typeface="Arial"/>
                <a:ea typeface="Arial"/>
                <a:cs typeface="Arial"/>
                <a:sym typeface="Arial"/>
              </a:defRPr>
            </a:lvl8pPr>
            <a:lvl9pPr indent="0" lvl="8" marL="3657600" marR="0" rtl="0" algn="l">
              <a:spcBef>
                <a:spcPts val="320"/>
              </a:spcBef>
              <a:buClr>
                <a:schemeClr val="dk1"/>
              </a:buClr>
              <a:buFont typeface="Arial"/>
              <a:buNone/>
              <a:defRPr b="1" i="0" sz="1600" u="none" cap="none" strike="noStrike">
                <a:solidFill>
                  <a:schemeClr val="dk1"/>
                </a:solidFill>
                <a:latin typeface="Arial"/>
                <a:ea typeface="Arial"/>
                <a:cs typeface="Arial"/>
                <a:sym typeface="Arial"/>
              </a:defRPr>
            </a:lvl9pPr>
          </a:lstStyle>
          <a:p/>
        </p:txBody>
      </p:sp>
      <p:sp>
        <p:nvSpPr>
          <p:cNvPr id="88" name="Shape 88"/>
          <p:cNvSpPr txBox="1"/>
          <p:nvPr>
            <p:ph idx="2" type="body"/>
          </p:nvPr>
        </p:nvSpPr>
        <p:spPr>
          <a:xfrm>
            <a:off x="457200" y="1614786"/>
            <a:ext cx="4040100" cy="2490600"/>
          </a:xfrm>
          <a:prstGeom prst="rect">
            <a:avLst/>
          </a:prstGeom>
          <a:noFill/>
          <a:ln>
            <a:noFill/>
          </a:ln>
        </p:spPr>
        <p:txBody>
          <a:bodyPr anchorCtr="0" anchor="t" bIns="91425" lIns="91425" rIns="91425" wrap="square" tIns="91425"/>
          <a:lstStyle>
            <a:lvl1pPr indent="-228600" lvl="0" marL="342900" marR="0" rtl="0" algn="l">
              <a:spcBef>
                <a:spcPts val="360"/>
              </a:spcBef>
              <a:spcAft>
                <a:spcPts val="0"/>
              </a:spcAft>
              <a:buClr>
                <a:srgbClr val="FA1E31"/>
              </a:buClr>
              <a:buSzPct val="100000"/>
              <a:buFont typeface="Arial"/>
              <a:buChar char="•"/>
              <a:defRPr b="0" i="0" sz="1800" u="none" cap="none" strike="noStrike">
                <a:solidFill>
                  <a:schemeClr val="dk1"/>
                </a:solidFill>
                <a:latin typeface="Arial"/>
                <a:ea typeface="Arial"/>
                <a:cs typeface="Arial"/>
                <a:sym typeface="Arial"/>
              </a:defRPr>
            </a:lvl1pPr>
            <a:lvl2pPr indent="-171450" lvl="1" marL="742950" marR="0" rtl="0" algn="l">
              <a:spcBef>
                <a:spcPts val="360"/>
              </a:spcBef>
              <a:spcAft>
                <a:spcPts val="0"/>
              </a:spcAft>
              <a:buClr>
                <a:schemeClr val="dk1"/>
              </a:buClr>
              <a:buSzPct val="100000"/>
              <a:buFont typeface="Arial"/>
              <a:buChar char="–"/>
              <a:defRPr b="0" i="0" sz="1800" u="none" cap="none" strike="noStrike">
                <a:solidFill>
                  <a:schemeClr val="dk1"/>
                </a:solidFill>
                <a:latin typeface="Arial"/>
                <a:ea typeface="Arial"/>
                <a:cs typeface="Arial"/>
                <a:sym typeface="Arial"/>
              </a:defRPr>
            </a:lvl2pPr>
            <a:lvl3pPr indent="-114300" lvl="2" marL="1143000" marR="0" rtl="0" algn="l">
              <a:spcBef>
                <a:spcPts val="360"/>
              </a:spcBef>
              <a:spcAft>
                <a:spcPts val="0"/>
              </a:spcAft>
              <a:buClr>
                <a:srgbClr val="7F7F7F"/>
              </a:buClr>
              <a:buSzPct val="100000"/>
              <a:buFont typeface="Arial"/>
              <a:buChar char="•"/>
              <a:defRPr b="0" i="0" sz="1800" u="none" cap="none" strike="noStrike">
                <a:solidFill>
                  <a:schemeClr val="dk1"/>
                </a:solidFill>
                <a:latin typeface="Arial"/>
                <a:ea typeface="Arial"/>
                <a:cs typeface="Arial"/>
                <a:sym typeface="Arial"/>
              </a:defRPr>
            </a:lvl3pPr>
            <a:lvl4pPr indent="-114300" lvl="3" marL="1600200" marR="0" rtl="0" algn="l">
              <a:spcBef>
                <a:spcPts val="360"/>
              </a:spcBef>
              <a:spcAft>
                <a:spcPts val="0"/>
              </a:spcAft>
              <a:buClr>
                <a:schemeClr val="dk1"/>
              </a:buClr>
              <a:buSzPct val="100000"/>
              <a:buFont typeface="Arial"/>
              <a:buChar char="–"/>
              <a:defRPr b="0" i="0" sz="1800" u="none" cap="none" strike="noStrike">
                <a:solidFill>
                  <a:schemeClr val="dk1"/>
                </a:solidFill>
                <a:latin typeface="Arial"/>
                <a:ea typeface="Arial"/>
                <a:cs typeface="Arial"/>
                <a:sym typeface="Arial"/>
              </a:defRPr>
            </a:lvl4pPr>
            <a:lvl5pPr indent="-114300" lvl="4" marL="2057400" marR="0" rtl="0" algn="l">
              <a:spcBef>
                <a:spcPts val="360"/>
              </a:spcBef>
              <a:spcAft>
                <a:spcPts val="0"/>
              </a:spcAft>
              <a:buClr>
                <a:schemeClr val="dk1"/>
              </a:buClr>
              <a:buSzPct val="100000"/>
              <a:buFont typeface="Arial"/>
              <a:buChar char="»"/>
              <a:defRPr b="0" i="0" sz="1800" u="none" cap="none" strike="noStrike">
                <a:solidFill>
                  <a:schemeClr val="dk1"/>
                </a:solidFill>
                <a:latin typeface="Arial"/>
                <a:ea typeface="Arial"/>
                <a:cs typeface="Arial"/>
                <a:sym typeface="Arial"/>
              </a:defRPr>
            </a:lvl5pPr>
            <a:lvl6pPr indent="-127000" lvl="5" marL="2514600" marR="0" rtl="0" algn="l">
              <a:spcBef>
                <a:spcPts val="320"/>
              </a:spcBef>
              <a:buClr>
                <a:schemeClr val="dk1"/>
              </a:buClr>
              <a:buSzPct val="100000"/>
              <a:buFont typeface="Arial"/>
              <a:buChar char="•"/>
              <a:defRPr b="0" i="0" sz="1600" u="none" cap="none" strike="noStrike">
                <a:solidFill>
                  <a:schemeClr val="dk1"/>
                </a:solidFill>
                <a:latin typeface="Arial"/>
                <a:ea typeface="Arial"/>
                <a:cs typeface="Arial"/>
                <a:sym typeface="Arial"/>
              </a:defRPr>
            </a:lvl6pPr>
            <a:lvl7pPr indent="-127000" lvl="6" marL="2971800" marR="0" rtl="0" algn="l">
              <a:spcBef>
                <a:spcPts val="320"/>
              </a:spcBef>
              <a:buClr>
                <a:schemeClr val="dk1"/>
              </a:buClr>
              <a:buSzPct val="100000"/>
              <a:buFont typeface="Arial"/>
              <a:buChar char="•"/>
              <a:defRPr b="0" i="0" sz="1600" u="none" cap="none" strike="noStrike">
                <a:solidFill>
                  <a:schemeClr val="dk1"/>
                </a:solidFill>
                <a:latin typeface="Arial"/>
                <a:ea typeface="Arial"/>
                <a:cs typeface="Arial"/>
                <a:sym typeface="Arial"/>
              </a:defRPr>
            </a:lvl7pPr>
            <a:lvl8pPr indent="-127000" lvl="7" marL="3429000" marR="0" rtl="0" algn="l">
              <a:spcBef>
                <a:spcPts val="320"/>
              </a:spcBef>
              <a:buClr>
                <a:schemeClr val="dk1"/>
              </a:buClr>
              <a:buSzPct val="100000"/>
              <a:buFont typeface="Arial"/>
              <a:buChar char="•"/>
              <a:defRPr b="0" i="0" sz="1600" u="none" cap="none" strike="noStrike">
                <a:solidFill>
                  <a:schemeClr val="dk1"/>
                </a:solidFill>
                <a:latin typeface="Arial"/>
                <a:ea typeface="Arial"/>
                <a:cs typeface="Arial"/>
                <a:sym typeface="Arial"/>
              </a:defRPr>
            </a:lvl8pPr>
            <a:lvl9pPr indent="-127000" lvl="8" marL="3886200" marR="0" rtl="0" algn="l">
              <a:spcBef>
                <a:spcPts val="320"/>
              </a:spcBef>
              <a:buClr>
                <a:schemeClr val="dk1"/>
              </a:buClr>
              <a:buSzPct val="100000"/>
              <a:buFont typeface="Arial"/>
              <a:buChar char="•"/>
              <a:defRPr b="0" i="0" sz="1600" u="none" cap="none" strike="noStrike">
                <a:solidFill>
                  <a:schemeClr val="dk1"/>
                </a:solidFill>
                <a:latin typeface="Arial"/>
                <a:ea typeface="Arial"/>
                <a:cs typeface="Arial"/>
                <a:sym typeface="Arial"/>
              </a:defRPr>
            </a:lvl9pPr>
          </a:lstStyle>
          <a:p/>
        </p:txBody>
      </p:sp>
      <p:sp>
        <p:nvSpPr>
          <p:cNvPr id="89" name="Shape 89"/>
          <p:cNvSpPr txBox="1"/>
          <p:nvPr>
            <p:ph idx="3" type="body"/>
          </p:nvPr>
        </p:nvSpPr>
        <p:spPr>
          <a:xfrm>
            <a:off x="4645025" y="1270787"/>
            <a:ext cx="4041900" cy="344100"/>
          </a:xfrm>
          <a:prstGeom prst="rect">
            <a:avLst/>
          </a:prstGeom>
          <a:noFill/>
          <a:ln>
            <a:noFill/>
          </a:ln>
        </p:spPr>
        <p:txBody>
          <a:bodyPr anchorCtr="0" anchor="t" bIns="91425" lIns="91425" rIns="91425" wrap="square" tIns="91425"/>
          <a:lstStyle>
            <a:lvl1pPr indent="0" lvl="0" marL="0" marR="0" rtl="0" algn="l">
              <a:spcBef>
                <a:spcPts val="400"/>
              </a:spcBef>
              <a:spcAft>
                <a:spcPts val="0"/>
              </a:spcAft>
              <a:buClr>
                <a:srgbClr val="FA1E31"/>
              </a:buClr>
              <a:buFont typeface="Arial"/>
              <a:buNone/>
              <a:defRPr b="1" i="0" sz="2000" u="none" cap="none" strike="noStrike">
                <a:solidFill>
                  <a:schemeClr val="dk1"/>
                </a:solidFill>
                <a:latin typeface="Arial"/>
                <a:ea typeface="Arial"/>
                <a:cs typeface="Arial"/>
                <a:sym typeface="Arial"/>
              </a:defRPr>
            </a:lvl1pPr>
            <a:lvl2pPr indent="0" lvl="1" marL="457200" marR="0" rtl="0" algn="l">
              <a:spcBef>
                <a:spcPts val="400"/>
              </a:spcBef>
              <a:spcAft>
                <a:spcPts val="0"/>
              </a:spcAft>
              <a:buClr>
                <a:schemeClr val="dk1"/>
              </a:buClr>
              <a:buFont typeface="Arial"/>
              <a:buNone/>
              <a:defRPr b="1" i="0" sz="2000" u="none" cap="none" strike="noStrike">
                <a:solidFill>
                  <a:schemeClr val="dk1"/>
                </a:solidFill>
                <a:latin typeface="Arial"/>
                <a:ea typeface="Arial"/>
                <a:cs typeface="Arial"/>
                <a:sym typeface="Arial"/>
              </a:defRPr>
            </a:lvl2pPr>
            <a:lvl3pPr indent="0" lvl="2" marL="914400" marR="0" rtl="0" algn="l">
              <a:spcBef>
                <a:spcPts val="360"/>
              </a:spcBef>
              <a:spcAft>
                <a:spcPts val="0"/>
              </a:spcAft>
              <a:buClr>
                <a:srgbClr val="7F7F7F"/>
              </a:buClr>
              <a:buFont typeface="Arial"/>
              <a:buNone/>
              <a:defRPr b="1" i="0" sz="1800" u="none" cap="none" strike="noStrike">
                <a:solidFill>
                  <a:schemeClr val="dk1"/>
                </a:solidFill>
                <a:latin typeface="Arial"/>
                <a:ea typeface="Arial"/>
                <a:cs typeface="Arial"/>
                <a:sym typeface="Arial"/>
              </a:defRPr>
            </a:lvl3pPr>
            <a:lvl4pPr indent="0" lvl="3" marL="1371600" marR="0" rtl="0" algn="l">
              <a:spcBef>
                <a:spcPts val="320"/>
              </a:spcBef>
              <a:spcAft>
                <a:spcPts val="0"/>
              </a:spcAft>
              <a:buClr>
                <a:schemeClr val="dk1"/>
              </a:buClr>
              <a:buFont typeface="Arial"/>
              <a:buNone/>
              <a:defRPr b="1" i="0" sz="1600" u="none" cap="none" strike="noStrike">
                <a:solidFill>
                  <a:schemeClr val="dk1"/>
                </a:solidFill>
                <a:latin typeface="Arial"/>
                <a:ea typeface="Arial"/>
                <a:cs typeface="Arial"/>
                <a:sym typeface="Arial"/>
              </a:defRPr>
            </a:lvl4pPr>
            <a:lvl5pPr indent="0" lvl="4" marL="1828800" marR="0" rtl="0" algn="l">
              <a:spcBef>
                <a:spcPts val="320"/>
              </a:spcBef>
              <a:spcAft>
                <a:spcPts val="0"/>
              </a:spcAft>
              <a:buClr>
                <a:schemeClr val="dk1"/>
              </a:buClr>
              <a:buFont typeface="Arial"/>
              <a:buNone/>
              <a:defRPr b="1" i="0" sz="1600" u="none" cap="none" strike="noStrike">
                <a:solidFill>
                  <a:schemeClr val="dk1"/>
                </a:solidFill>
                <a:latin typeface="Arial"/>
                <a:ea typeface="Arial"/>
                <a:cs typeface="Arial"/>
                <a:sym typeface="Arial"/>
              </a:defRPr>
            </a:lvl5pPr>
            <a:lvl6pPr indent="0" lvl="5" marL="2286000" marR="0" rtl="0" algn="l">
              <a:spcBef>
                <a:spcPts val="320"/>
              </a:spcBef>
              <a:buClr>
                <a:schemeClr val="dk1"/>
              </a:buClr>
              <a:buFont typeface="Arial"/>
              <a:buNone/>
              <a:defRPr b="1" i="0" sz="1600" u="none" cap="none" strike="noStrike">
                <a:solidFill>
                  <a:schemeClr val="dk1"/>
                </a:solidFill>
                <a:latin typeface="Arial"/>
                <a:ea typeface="Arial"/>
                <a:cs typeface="Arial"/>
                <a:sym typeface="Arial"/>
              </a:defRPr>
            </a:lvl6pPr>
            <a:lvl7pPr indent="0" lvl="6" marL="2743200" marR="0" rtl="0" algn="l">
              <a:spcBef>
                <a:spcPts val="320"/>
              </a:spcBef>
              <a:buClr>
                <a:schemeClr val="dk1"/>
              </a:buClr>
              <a:buFont typeface="Arial"/>
              <a:buNone/>
              <a:defRPr b="1" i="0" sz="1600" u="none" cap="none" strike="noStrike">
                <a:solidFill>
                  <a:schemeClr val="dk1"/>
                </a:solidFill>
                <a:latin typeface="Arial"/>
                <a:ea typeface="Arial"/>
                <a:cs typeface="Arial"/>
                <a:sym typeface="Arial"/>
              </a:defRPr>
            </a:lvl7pPr>
            <a:lvl8pPr indent="0" lvl="7" marL="3200400" marR="0" rtl="0" algn="l">
              <a:spcBef>
                <a:spcPts val="320"/>
              </a:spcBef>
              <a:buClr>
                <a:schemeClr val="dk1"/>
              </a:buClr>
              <a:buFont typeface="Arial"/>
              <a:buNone/>
              <a:defRPr b="1" i="0" sz="1600" u="none" cap="none" strike="noStrike">
                <a:solidFill>
                  <a:schemeClr val="dk1"/>
                </a:solidFill>
                <a:latin typeface="Arial"/>
                <a:ea typeface="Arial"/>
                <a:cs typeface="Arial"/>
                <a:sym typeface="Arial"/>
              </a:defRPr>
            </a:lvl8pPr>
            <a:lvl9pPr indent="0" lvl="8" marL="3657600" marR="0" rtl="0" algn="l">
              <a:spcBef>
                <a:spcPts val="320"/>
              </a:spcBef>
              <a:buClr>
                <a:schemeClr val="dk1"/>
              </a:buClr>
              <a:buFont typeface="Arial"/>
              <a:buNone/>
              <a:defRPr b="1" i="0" sz="1600" u="none" cap="none" strike="noStrike">
                <a:solidFill>
                  <a:schemeClr val="dk1"/>
                </a:solidFill>
                <a:latin typeface="Arial"/>
                <a:ea typeface="Arial"/>
                <a:cs typeface="Arial"/>
                <a:sym typeface="Arial"/>
              </a:defRPr>
            </a:lvl9pPr>
          </a:lstStyle>
          <a:p/>
        </p:txBody>
      </p:sp>
      <p:sp>
        <p:nvSpPr>
          <p:cNvPr id="90" name="Shape 90"/>
          <p:cNvSpPr txBox="1"/>
          <p:nvPr>
            <p:ph idx="4" type="body"/>
          </p:nvPr>
        </p:nvSpPr>
        <p:spPr>
          <a:xfrm>
            <a:off x="4645025" y="1614786"/>
            <a:ext cx="4041900" cy="2490600"/>
          </a:xfrm>
          <a:prstGeom prst="rect">
            <a:avLst/>
          </a:prstGeom>
          <a:noFill/>
          <a:ln>
            <a:noFill/>
          </a:ln>
        </p:spPr>
        <p:txBody>
          <a:bodyPr anchorCtr="0" anchor="t" bIns="91425" lIns="91425" rIns="91425" wrap="square" tIns="91425"/>
          <a:lstStyle>
            <a:lvl1pPr indent="-228600" lvl="0" marL="342900" marR="0" rtl="0" algn="l">
              <a:spcBef>
                <a:spcPts val="360"/>
              </a:spcBef>
              <a:spcAft>
                <a:spcPts val="0"/>
              </a:spcAft>
              <a:buClr>
                <a:srgbClr val="FA1E31"/>
              </a:buClr>
              <a:buSzPct val="100000"/>
              <a:buFont typeface="Arial"/>
              <a:buChar char="•"/>
              <a:defRPr b="0" i="0" sz="1800" u="none" cap="none" strike="noStrike">
                <a:solidFill>
                  <a:schemeClr val="dk1"/>
                </a:solidFill>
                <a:latin typeface="Arial"/>
                <a:ea typeface="Arial"/>
                <a:cs typeface="Arial"/>
                <a:sym typeface="Arial"/>
              </a:defRPr>
            </a:lvl1pPr>
            <a:lvl2pPr indent="-171450" lvl="1" marL="742950" marR="0" rtl="0" algn="l">
              <a:spcBef>
                <a:spcPts val="360"/>
              </a:spcBef>
              <a:spcAft>
                <a:spcPts val="0"/>
              </a:spcAft>
              <a:buClr>
                <a:schemeClr val="dk1"/>
              </a:buClr>
              <a:buSzPct val="100000"/>
              <a:buFont typeface="Arial"/>
              <a:buChar char="–"/>
              <a:defRPr b="0" i="0" sz="1800" u="none" cap="none" strike="noStrike">
                <a:solidFill>
                  <a:schemeClr val="dk1"/>
                </a:solidFill>
                <a:latin typeface="Arial"/>
                <a:ea typeface="Arial"/>
                <a:cs typeface="Arial"/>
                <a:sym typeface="Arial"/>
              </a:defRPr>
            </a:lvl2pPr>
            <a:lvl3pPr indent="-114300" lvl="2" marL="1143000" marR="0" rtl="0" algn="l">
              <a:spcBef>
                <a:spcPts val="360"/>
              </a:spcBef>
              <a:spcAft>
                <a:spcPts val="0"/>
              </a:spcAft>
              <a:buClr>
                <a:srgbClr val="7F7F7F"/>
              </a:buClr>
              <a:buSzPct val="100000"/>
              <a:buFont typeface="Arial"/>
              <a:buChar char="•"/>
              <a:defRPr b="0" i="0" sz="1800" u="none" cap="none" strike="noStrike">
                <a:solidFill>
                  <a:schemeClr val="dk1"/>
                </a:solidFill>
                <a:latin typeface="Arial"/>
                <a:ea typeface="Arial"/>
                <a:cs typeface="Arial"/>
                <a:sym typeface="Arial"/>
              </a:defRPr>
            </a:lvl3pPr>
            <a:lvl4pPr indent="-114300" lvl="3" marL="1600200" marR="0" rtl="0" algn="l">
              <a:spcBef>
                <a:spcPts val="360"/>
              </a:spcBef>
              <a:spcAft>
                <a:spcPts val="0"/>
              </a:spcAft>
              <a:buClr>
                <a:schemeClr val="dk1"/>
              </a:buClr>
              <a:buSzPct val="100000"/>
              <a:buFont typeface="Arial"/>
              <a:buChar char="–"/>
              <a:defRPr b="0" i="0" sz="1800" u="none" cap="none" strike="noStrike">
                <a:solidFill>
                  <a:schemeClr val="dk1"/>
                </a:solidFill>
                <a:latin typeface="Arial"/>
                <a:ea typeface="Arial"/>
                <a:cs typeface="Arial"/>
                <a:sym typeface="Arial"/>
              </a:defRPr>
            </a:lvl4pPr>
            <a:lvl5pPr indent="-114300" lvl="4" marL="2057400" marR="0" rtl="0" algn="l">
              <a:spcBef>
                <a:spcPts val="360"/>
              </a:spcBef>
              <a:spcAft>
                <a:spcPts val="0"/>
              </a:spcAft>
              <a:buClr>
                <a:schemeClr val="dk1"/>
              </a:buClr>
              <a:buSzPct val="100000"/>
              <a:buFont typeface="Arial"/>
              <a:buChar char="»"/>
              <a:defRPr b="0" i="0" sz="1800" u="none" cap="none" strike="noStrike">
                <a:solidFill>
                  <a:schemeClr val="dk1"/>
                </a:solidFill>
                <a:latin typeface="Arial"/>
                <a:ea typeface="Arial"/>
                <a:cs typeface="Arial"/>
                <a:sym typeface="Arial"/>
              </a:defRPr>
            </a:lvl5pPr>
            <a:lvl6pPr indent="-127000" lvl="5" marL="2514600" marR="0" rtl="0" algn="l">
              <a:spcBef>
                <a:spcPts val="320"/>
              </a:spcBef>
              <a:buClr>
                <a:schemeClr val="dk1"/>
              </a:buClr>
              <a:buSzPct val="100000"/>
              <a:buFont typeface="Arial"/>
              <a:buChar char="•"/>
              <a:defRPr b="0" i="0" sz="1600" u="none" cap="none" strike="noStrike">
                <a:solidFill>
                  <a:schemeClr val="dk1"/>
                </a:solidFill>
                <a:latin typeface="Arial"/>
                <a:ea typeface="Arial"/>
                <a:cs typeface="Arial"/>
                <a:sym typeface="Arial"/>
              </a:defRPr>
            </a:lvl6pPr>
            <a:lvl7pPr indent="-127000" lvl="6" marL="2971800" marR="0" rtl="0" algn="l">
              <a:spcBef>
                <a:spcPts val="320"/>
              </a:spcBef>
              <a:buClr>
                <a:schemeClr val="dk1"/>
              </a:buClr>
              <a:buSzPct val="100000"/>
              <a:buFont typeface="Arial"/>
              <a:buChar char="•"/>
              <a:defRPr b="0" i="0" sz="1600" u="none" cap="none" strike="noStrike">
                <a:solidFill>
                  <a:schemeClr val="dk1"/>
                </a:solidFill>
                <a:latin typeface="Arial"/>
                <a:ea typeface="Arial"/>
                <a:cs typeface="Arial"/>
                <a:sym typeface="Arial"/>
              </a:defRPr>
            </a:lvl7pPr>
            <a:lvl8pPr indent="-127000" lvl="7" marL="3429000" marR="0" rtl="0" algn="l">
              <a:spcBef>
                <a:spcPts val="320"/>
              </a:spcBef>
              <a:buClr>
                <a:schemeClr val="dk1"/>
              </a:buClr>
              <a:buSzPct val="100000"/>
              <a:buFont typeface="Arial"/>
              <a:buChar char="•"/>
              <a:defRPr b="0" i="0" sz="1600" u="none" cap="none" strike="noStrike">
                <a:solidFill>
                  <a:schemeClr val="dk1"/>
                </a:solidFill>
                <a:latin typeface="Arial"/>
                <a:ea typeface="Arial"/>
                <a:cs typeface="Arial"/>
                <a:sym typeface="Arial"/>
              </a:defRPr>
            </a:lvl8pPr>
            <a:lvl9pPr indent="-127000" lvl="8" marL="3886200" marR="0" rtl="0" algn="l">
              <a:spcBef>
                <a:spcPts val="320"/>
              </a:spcBef>
              <a:buClr>
                <a:schemeClr val="dk1"/>
              </a:buClr>
              <a:buSzPct val="100000"/>
              <a:buFont typeface="Arial"/>
              <a:buChar char="•"/>
              <a:defRPr b="0" i="0" sz="1600" u="none" cap="none" strike="noStrike">
                <a:solidFill>
                  <a:schemeClr val="dk1"/>
                </a:solidFill>
                <a:latin typeface="Arial"/>
                <a:ea typeface="Arial"/>
                <a:cs typeface="Arial"/>
                <a:sym typeface="Arial"/>
              </a:defRPr>
            </a:lvl9pPr>
          </a:lstStyle>
          <a:p/>
        </p:txBody>
      </p:sp>
      <p:sp>
        <p:nvSpPr>
          <p:cNvPr id="91" name="Shape 91"/>
          <p:cNvSpPr txBox="1"/>
          <p:nvPr>
            <p:ph type="title"/>
          </p:nvPr>
        </p:nvSpPr>
        <p:spPr>
          <a:xfrm>
            <a:off x="457200" y="0"/>
            <a:ext cx="8229600" cy="871500"/>
          </a:xfrm>
          <a:prstGeom prst="rect">
            <a:avLst/>
          </a:prstGeom>
          <a:noFill/>
          <a:ln>
            <a:noFill/>
          </a:ln>
        </p:spPr>
        <p:txBody>
          <a:bodyPr anchorCtr="0" anchor="ctr" bIns="91425" lIns="91425" rIns="91425" wrap="square" tIns="91425"/>
          <a:lstStyle>
            <a:lvl1pPr indent="0" lvl="0" marL="0" marR="0" rtl="0" algn="l">
              <a:spcBef>
                <a:spcPts val="0"/>
              </a:spcBef>
              <a:spcAft>
                <a:spcPts val="0"/>
              </a:spcAft>
              <a:buNone/>
              <a:defRPr b="1" i="0" sz="3600" u="none" cap="none" strike="noStrike">
                <a:solidFill>
                  <a:schemeClr val="dk1"/>
                </a:solidFill>
                <a:latin typeface="Arial"/>
                <a:ea typeface="Arial"/>
                <a:cs typeface="Arial"/>
                <a:sym typeface="Arial"/>
              </a:defRPr>
            </a:lvl1pPr>
            <a:lvl2pPr indent="0" lvl="1" marL="0" marR="0" rtl="0" algn="l">
              <a:spcBef>
                <a:spcPts val="0"/>
              </a:spcBef>
              <a:spcAft>
                <a:spcPts val="0"/>
              </a:spcAft>
              <a:buNone/>
              <a:defRPr b="1" i="0" sz="3600" u="none" cap="none" strike="noStrike">
                <a:solidFill>
                  <a:schemeClr val="dk1"/>
                </a:solidFill>
                <a:latin typeface="Arial"/>
                <a:ea typeface="Arial"/>
                <a:cs typeface="Arial"/>
                <a:sym typeface="Arial"/>
              </a:defRPr>
            </a:lvl2pPr>
            <a:lvl3pPr indent="0" lvl="2" marL="0" marR="0" rtl="0" algn="l">
              <a:spcBef>
                <a:spcPts val="0"/>
              </a:spcBef>
              <a:spcAft>
                <a:spcPts val="0"/>
              </a:spcAft>
              <a:buNone/>
              <a:defRPr b="1" i="0" sz="3600" u="none" cap="none" strike="noStrike">
                <a:solidFill>
                  <a:schemeClr val="dk1"/>
                </a:solidFill>
                <a:latin typeface="Arial"/>
                <a:ea typeface="Arial"/>
                <a:cs typeface="Arial"/>
                <a:sym typeface="Arial"/>
              </a:defRPr>
            </a:lvl3pPr>
            <a:lvl4pPr indent="0" lvl="3" marL="0" marR="0" rtl="0" algn="l">
              <a:spcBef>
                <a:spcPts val="0"/>
              </a:spcBef>
              <a:spcAft>
                <a:spcPts val="0"/>
              </a:spcAft>
              <a:buNone/>
              <a:defRPr b="1" i="0" sz="3600" u="none" cap="none" strike="noStrike">
                <a:solidFill>
                  <a:schemeClr val="dk1"/>
                </a:solidFill>
                <a:latin typeface="Arial"/>
                <a:ea typeface="Arial"/>
                <a:cs typeface="Arial"/>
                <a:sym typeface="Arial"/>
              </a:defRPr>
            </a:lvl4pPr>
            <a:lvl5pPr indent="0" lvl="4" marL="0" marR="0" rtl="0" algn="l">
              <a:spcBef>
                <a:spcPts val="0"/>
              </a:spcBef>
              <a:spcAft>
                <a:spcPts val="0"/>
              </a:spcAft>
              <a:buNone/>
              <a:defRPr b="1" i="0" sz="3600" u="none" cap="none" strike="noStrike">
                <a:solidFill>
                  <a:schemeClr val="dk1"/>
                </a:solidFill>
                <a:latin typeface="Arial"/>
                <a:ea typeface="Arial"/>
                <a:cs typeface="Arial"/>
                <a:sym typeface="Arial"/>
              </a:defRPr>
            </a:lvl5pPr>
            <a:lvl6pPr indent="0" lvl="5" marL="457200" marR="0" rtl="0" algn="l">
              <a:spcBef>
                <a:spcPts val="0"/>
              </a:spcBef>
              <a:spcAft>
                <a:spcPts val="0"/>
              </a:spcAft>
              <a:buNone/>
              <a:defRPr b="1" i="0" sz="3600" u="none" cap="none" strike="noStrike">
                <a:solidFill>
                  <a:schemeClr val="dk1"/>
                </a:solidFill>
                <a:latin typeface="Arial"/>
                <a:ea typeface="Arial"/>
                <a:cs typeface="Arial"/>
                <a:sym typeface="Arial"/>
              </a:defRPr>
            </a:lvl6pPr>
            <a:lvl7pPr indent="0" lvl="6" marL="914400" marR="0" rtl="0" algn="l">
              <a:spcBef>
                <a:spcPts val="0"/>
              </a:spcBef>
              <a:spcAft>
                <a:spcPts val="0"/>
              </a:spcAft>
              <a:buNone/>
              <a:defRPr b="1" i="0" sz="3600" u="none" cap="none" strike="noStrike">
                <a:solidFill>
                  <a:schemeClr val="dk1"/>
                </a:solidFill>
                <a:latin typeface="Arial"/>
                <a:ea typeface="Arial"/>
                <a:cs typeface="Arial"/>
                <a:sym typeface="Arial"/>
              </a:defRPr>
            </a:lvl7pPr>
            <a:lvl8pPr indent="0" lvl="7" marL="1371600" marR="0" rtl="0" algn="l">
              <a:spcBef>
                <a:spcPts val="0"/>
              </a:spcBef>
              <a:spcAft>
                <a:spcPts val="0"/>
              </a:spcAft>
              <a:buNone/>
              <a:defRPr b="1" i="0" sz="3600" u="none" cap="none" strike="noStrike">
                <a:solidFill>
                  <a:schemeClr val="dk1"/>
                </a:solidFill>
                <a:latin typeface="Arial"/>
                <a:ea typeface="Arial"/>
                <a:cs typeface="Arial"/>
                <a:sym typeface="Arial"/>
              </a:defRPr>
            </a:lvl8pPr>
            <a:lvl9pPr indent="0" lvl="8" marL="1828800" marR="0" rtl="0" algn="l">
              <a:spcBef>
                <a:spcPts val="0"/>
              </a:spcBef>
              <a:spcAft>
                <a:spcPts val="0"/>
              </a:spcAft>
              <a:buNone/>
              <a:defRPr b="1" i="0" sz="3600" u="none" cap="none" strike="noStrike">
                <a:solidFill>
                  <a:schemeClr val="dk1"/>
                </a:solidFill>
                <a:latin typeface="Arial"/>
                <a:ea typeface="Arial"/>
                <a:cs typeface="Arial"/>
                <a:sym typeface="Arial"/>
              </a:defRPr>
            </a:lvl9pPr>
          </a:lstStyle>
          <a:p/>
        </p:txBody>
      </p:sp>
    </p:spTree>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Blank Page">
    <p:spTree>
      <p:nvGrpSpPr>
        <p:cNvPr id="92" name="Shape 92"/>
        <p:cNvGrpSpPr/>
        <p:nvPr/>
      </p:nvGrpSpPr>
      <p:grpSpPr>
        <a:xfrm>
          <a:off x="0" y="0"/>
          <a:ext cx="0" cy="0"/>
          <a:chOff x="0" y="0"/>
          <a:chExt cx="0" cy="0"/>
        </a:xfrm>
      </p:grpSpPr>
      <p:sp>
        <p:nvSpPr>
          <p:cNvPr id="93" name="Shape 93"/>
          <p:cNvSpPr txBox="1"/>
          <p:nvPr>
            <p:ph type="title"/>
          </p:nvPr>
        </p:nvSpPr>
        <p:spPr>
          <a:xfrm>
            <a:off x="457200" y="0"/>
            <a:ext cx="8229600" cy="871500"/>
          </a:xfrm>
          <a:prstGeom prst="rect">
            <a:avLst/>
          </a:prstGeom>
          <a:noFill/>
          <a:ln>
            <a:noFill/>
          </a:ln>
        </p:spPr>
        <p:txBody>
          <a:bodyPr anchorCtr="0" anchor="ctr" bIns="91425" lIns="91425" rIns="91425" wrap="square" tIns="91425"/>
          <a:lstStyle>
            <a:lvl1pPr indent="0" lvl="0" marL="0" marR="0" rtl="0" algn="l">
              <a:spcBef>
                <a:spcPts val="0"/>
              </a:spcBef>
              <a:spcAft>
                <a:spcPts val="0"/>
              </a:spcAft>
              <a:buNone/>
              <a:defRPr b="1" i="0" sz="3600" u="none" cap="none" strike="noStrike">
                <a:solidFill>
                  <a:schemeClr val="dk1"/>
                </a:solidFill>
                <a:latin typeface="Arial"/>
                <a:ea typeface="Arial"/>
                <a:cs typeface="Arial"/>
                <a:sym typeface="Arial"/>
              </a:defRPr>
            </a:lvl1pPr>
            <a:lvl2pPr indent="0" lvl="1" marL="0" marR="0" rtl="0" algn="l">
              <a:spcBef>
                <a:spcPts val="0"/>
              </a:spcBef>
              <a:spcAft>
                <a:spcPts val="0"/>
              </a:spcAft>
              <a:buNone/>
              <a:defRPr b="1" i="0" sz="3600" u="none" cap="none" strike="noStrike">
                <a:solidFill>
                  <a:schemeClr val="dk1"/>
                </a:solidFill>
                <a:latin typeface="Arial"/>
                <a:ea typeface="Arial"/>
                <a:cs typeface="Arial"/>
                <a:sym typeface="Arial"/>
              </a:defRPr>
            </a:lvl2pPr>
            <a:lvl3pPr indent="0" lvl="2" marL="0" marR="0" rtl="0" algn="l">
              <a:spcBef>
                <a:spcPts val="0"/>
              </a:spcBef>
              <a:spcAft>
                <a:spcPts val="0"/>
              </a:spcAft>
              <a:buNone/>
              <a:defRPr b="1" i="0" sz="3600" u="none" cap="none" strike="noStrike">
                <a:solidFill>
                  <a:schemeClr val="dk1"/>
                </a:solidFill>
                <a:latin typeface="Arial"/>
                <a:ea typeface="Arial"/>
                <a:cs typeface="Arial"/>
                <a:sym typeface="Arial"/>
              </a:defRPr>
            </a:lvl3pPr>
            <a:lvl4pPr indent="0" lvl="3" marL="0" marR="0" rtl="0" algn="l">
              <a:spcBef>
                <a:spcPts val="0"/>
              </a:spcBef>
              <a:spcAft>
                <a:spcPts val="0"/>
              </a:spcAft>
              <a:buNone/>
              <a:defRPr b="1" i="0" sz="3600" u="none" cap="none" strike="noStrike">
                <a:solidFill>
                  <a:schemeClr val="dk1"/>
                </a:solidFill>
                <a:latin typeface="Arial"/>
                <a:ea typeface="Arial"/>
                <a:cs typeface="Arial"/>
                <a:sym typeface="Arial"/>
              </a:defRPr>
            </a:lvl4pPr>
            <a:lvl5pPr indent="0" lvl="4" marL="0" marR="0" rtl="0" algn="l">
              <a:spcBef>
                <a:spcPts val="0"/>
              </a:spcBef>
              <a:spcAft>
                <a:spcPts val="0"/>
              </a:spcAft>
              <a:buNone/>
              <a:defRPr b="1" i="0" sz="3600" u="none" cap="none" strike="noStrike">
                <a:solidFill>
                  <a:schemeClr val="dk1"/>
                </a:solidFill>
                <a:latin typeface="Arial"/>
                <a:ea typeface="Arial"/>
                <a:cs typeface="Arial"/>
                <a:sym typeface="Arial"/>
              </a:defRPr>
            </a:lvl5pPr>
            <a:lvl6pPr indent="0" lvl="5" marL="457200" marR="0" rtl="0" algn="l">
              <a:spcBef>
                <a:spcPts val="0"/>
              </a:spcBef>
              <a:spcAft>
                <a:spcPts val="0"/>
              </a:spcAft>
              <a:buNone/>
              <a:defRPr b="1" i="0" sz="3600" u="none" cap="none" strike="noStrike">
                <a:solidFill>
                  <a:schemeClr val="dk1"/>
                </a:solidFill>
                <a:latin typeface="Arial"/>
                <a:ea typeface="Arial"/>
                <a:cs typeface="Arial"/>
                <a:sym typeface="Arial"/>
              </a:defRPr>
            </a:lvl6pPr>
            <a:lvl7pPr indent="0" lvl="6" marL="914400" marR="0" rtl="0" algn="l">
              <a:spcBef>
                <a:spcPts val="0"/>
              </a:spcBef>
              <a:spcAft>
                <a:spcPts val="0"/>
              </a:spcAft>
              <a:buNone/>
              <a:defRPr b="1" i="0" sz="3600" u="none" cap="none" strike="noStrike">
                <a:solidFill>
                  <a:schemeClr val="dk1"/>
                </a:solidFill>
                <a:latin typeface="Arial"/>
                <a:ea typeface="Arial"/>
                <a:cs typeface="Arial"/>
                <a:sym typeface="Arial"/>
              </a:defRPr>
            </a:lvl7pPr>
            <a:lvl8pPr indent="0" lvl="7" marL="1371600" marR="0" rtl="0" algn="l">
              <a:spcBef>
                <a:spcPts val="0"/>
              </a:spcBef>
              <a:spcAft>
                <a:spcPts val="0"/>
              </a:spcAft>
              <a:buNone/>
              <a:defRPr b="1" i="0" sz="3600" u="none" cap="none" strike="noStrike">
                <a:solidFill>
                  <a:schemeClr val="dk1"/>
                </a:solidFill>
                <a:latin typeface="Arial"/>
                <a:ea typeface="Arial"/>
                <a:cs typeface="Arial"/>
                <a:sym typeface="Arial"/>
              </a:defRPr>
            </a:lvl8pPr>
            <a:lvl9pPr indent="0" lvl="8" marL="1828800" marR="0" rtl="0" algn="l">
              <a:spcBef>
                <a:spcPts val="0"/>
              </a:spcBef>
              <a:spcAft>
                <a:spcPts val="0"/>
              </a:spcAft>
              <a:buNone/>
              <a:defRPr b="1" i="0" sz="3600" u="none" cap="none" strike="noStrike">
                <a:solidFill>
                  <a:schemeClr val="dk1"/>
                </a:solidFill>
                <a:latin typeface="Arial"/>
                <a:ea typeface="Arial"/>
                <a:cs typeface="Arial"/>
                <a:sym typeface="Arial"/>
              </a:defRPr>
            </a:lvl9pPr>
          </a:lstStyle>
          <a:p/>
        </p:txBody>
      </p:sp>
    </p:spTree>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Content with Caption">
    <p:spTree>
      <p:nvGrpSpPr>
        <p:cNvPr id="94" name="Shape 94"/>
        <p:cNvGrpSpPr/>
        <p:nvPr/>
      </p:nvGrpSpPr>
      <p:grpSpPr>
        <a:xfrm>
          <a:off x="0" y="0"/>
          <a:ext cx="0" cy="0"/>
          <a:chOff x="0" y="0"/>
          <a:chExt cx="0" cy="0"/>
        </a:xfrm>
      </p:grpSpPr>
      <p:sp>
        <p:nvSpPr>
          <p:cNvPr id="95" name="Shape 95"/>
          <p:cNvSpPr txBox="1"/>
          <p:nvPr>
            <p:ph idx="1" type="body"/>
          </p:nvPr>
        </p:nvSpPr>
        <p:spPr>
          <a:xfrm>
            <a:off x="3575050" y="1257300"/>
            <a:ext cx="5111700" cy="3110100"/>
          </a:xfrm>
          <a:prstGeom prst="rect">
            <a:avLst/>
          </a:prstGeom>
          <a:noFill/>
          <a:ln>
            <a:noFill/>
          </a:ln>
        </p:spPr>
        <p:txBody>
          <a:bodyPr anchorCtr="0" anchor="t" bIns="91425" lIns="91425" rIns="91425" wrap="square" tIns="91425"/>
          <a:lstStyle>
            <a:lvl1pPr indent="0" lvl="0" marL="0" marR="0" rtl="0" algn="l">
              <a:spcBef>
                <a:spcPts val="640"/>
              </a:spcBef>
              <a:spcAft>
                <a:spcPts val="0"/>
              </a:spcAft>
              <a:buClr>
                <a:srgbClr val="FA1E31"/>
              </a:buClr>
              <a:buFont typeface="Arial"/>
              <a:buNone/>
              <a:defRPr b="0" i="0" sz="3200" u="none" cap="none" strike="noStrike">
                <a:solidFill>
                  <a:schemeClr val="dk1"/>
                </a:solidFill>
                <a:latin typeface="Arial"/>
                <a:ea typeface="Arial"/>
                <a:cs typeface="Arial"/>
                <a:sym typeface="Arial"/>
              </a:defRPr>
            </a:lvl1pPr>
            <a:lvl2pPr indent="-107950" lvl="1" marL="742950" marR="0" rtl="0" algn="l">
              <a:spcBef>
                <a:spcPts val="560"/>
              </a:spcBef>
              <a:spcAft>
                <a:spcPts val="0"/>
              </a:spcAft>
              <a:buClr>
                <a:schemeClr val="dk1"/>
              </a:buClr>
              <a:buSzPct val="100000"/>
              <a:buFont typeface="Arial"/>
              <a:buChar char="–"/>
              <a:defRPr b="0" i="0" sz="2800" u="none" cap="none" strike="noStrike">
                <a:solidFill>
                  <a:schemeClr val="dk1"/>
                </a:solidFill>
                <a:latin typeface="Arial"/>
                <a:ea typeface="Arial"/>
                <a:cs typeface="Arial"/>
                <a:sym typeface="Arial"/>
              </a:defRPr>
            </a:lvl2pPr>
            <a:lvl3pPr indent="-76200" lvl="2" marL="1143000" marR="0" rtl="0" algn="l">
              <a:spcBef>
                <a:spcPts val="480"/>
              </a:spcBef>
              <a:spcAft>
                <a:spcPts val="0"/>
              </a:spcAft>
              <a:buClr>
                <a:srgbClr val="7F7F7F"/>
              </a:buClr>
              <a:buSzPct val="100000"/>
              <a:buFont typeface="Arial"/>
              <a:buChar char="•"/>
              <a:defRPr b="0" i="0" sz="2400" u="none" cap="none" strike="noStrike">
                <a:solidFill>
                  <a:schemeClr val="dk1"/>
                </a:solidFill>
                <a:latin typeface="Arial"/>
                <a:ea typeface="Arial"/>
                <a:cs typeface="Arial"/>
                <a:sym typeface="Arial"/>
              </a:defRPr>
            </a:lvl3pPr>
            <a:lvl4pPr indent="-101600" lvl="3" marL="16002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4pPr>
            <a:lvl5pPr indent="-101600" lvl="4" marL="20574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5pPr>
            <a:lvl6pPr indent="-101600" lvl="5" marL="2514600" marR="0" rtl="0" algn="l">
              <a:spcBef>
                <a:spcPts val="400"/>
              </a:spcBef>
              <a:buClr>
                <a:schemeClr val="dk1"/>
              </a:buClr>
              <a:buSzPct val="100000"/>
              <a:buFont typeface="Arial"/>
              <a:buChar char="•"/>
              <a:defRPr b="0" i="0" sz="2000" u="none" cap="none" strike="noStrike">
                <a:solidFill>
                  <a:schemeClr val="dk1"/>
                </a:solidFill>
                <a:latin typeface="Arial"/>
                <a:ea typeface="Arial"/>
                <a:cs typeface="Arial"/>
                <a:sym typeface="Arial"/>
              </a:defRPr>
            </a:lvl6pPr>
            <a:lvl7pPr indent="-101600" lvl="6" marL="2971800" marR="0" rtl="0" algn="l">
              <a:spcBef>
                <a:spcPts val="400"/>
              </a:spcBef>
              <a:buClr>
                <a:schemeClr val="dk1"/>
              </a:buClr>
              <a:buSzPct val="100000"/>
              <a:buFont typeface="Arial"/>
              <a:buChar char="•"/>
              <a:defRPr b="0" i="0" sz="2000" u="none" cap="none" strike="noStrike">
                <a:solidFill>
                  <a:schemeClr val="dk1"/>
                </a:solidFill>
                <a:latin typeface="Arial"/>
                <a:ea typeface="Arial"/>
                <a:cs typeface="Arial"/>
                <a:sym typeface="Arial"/>
              </a:defRPr>
            </a:lvl7pPr>
            <a:lvl8pPr indent="-101600" lvl="7" marL="3429000" marR="0" rtl="0" algn="l">
              <a:spcBef>
                <a:spcPts val="400"/>
              </a:spcBef>
              <a:buClr>
                <a:schemeClr val="dk1"/>
              </a:buClr>
              <a:buSzPct val="100000"/>
              <a:buFont typeface="Arial"/>
              <a:buChar char="•"/>
              <a:defRPr b="0" i="0" sz="2000" u="none" cap="none" strike="noStrike">
                <a:solidFill>
                  <a:schemeClr val="dk1"/>
                </a:solidFill>
                <a:latin typeface="Arial"/>
                <a:ea typeface="Arial"/>
                <a:cs typeface="Arial"/>
                <a:sym typeface="Arial"/>
              </a:defRPr>
            </a:lvl8pPr>
            <a:lvl9pPr indent="-101600" lvl="8" marL="3886200" marR="0" rtl="0" algn="l">
              <a:spcBef>
                <a:spcPts val="400"/>
              </a:spcBef>
              <a:buClr>
                <a:schemeClr val="dk1"/>
              </a:buClr>
              <a:buSzPct val="100000"/>
              <a:buFont typeface="Arial"/>
              <a:buChar char="•"/>
              <a:defRPr b="0" i="0" sz="2000" u="none" cap="none" strike="noStrike">
                <a:solidFill>
                  <a:schemeClr val="dk1"/>
                </a:solidFill>
                <a:latin typeface="Arial"/>
                <a:ea typeface="Arial"/>
                <a:cs typeface="Arial"/>
                <a:sym typeface="Arial"/>
              </a:defRPr>
            </a:lvl9pPr>
          </a:lstStyle>
          <a:p/>
        </p:txBody>
      </p:sp>
      <p:sp>
        <p:nvSpPr>
          <p:cNvPr id="96" name="Shape 96"/>
          <p:cNvSpPr txBox="1"/>
          <p:nvPr>
            <p:ph idx="2" type="body"/>
          </p:nvPr>
        </p:nvSpPr>
        <p:spPr>
          <a:xfrm>
            <a:off x="457200" y="1257300"/>
            <a:ext cx="3008400" cy="3110100"/>
          </a:xfrm>
          <a:prstGeom prst="rect">
            <a:avLst/>
          </a:prstGeom>
          <a:noFill/>
          <a:ln>
            <a:noFill/>
          </a:ln>
        </p:spPr>
        <p:txBody>
          <a:bodyPr anchorCtr="0" anchor="t" bIns="91425" lIns="91425" rIns="91425" wrap="square" tIns="91425"/>
          <a:lstStyle>
            <a:lvl1pPr indent="0" lvl="0" marL="0" marR="0" rtl="0" algn="l">
              <a:spcBef>
                <a:spcPts val="360"/>
              </a:spcBef>
              <a:spcAft>
                <a:spcPts val="0"/>
              </a:spcAft>
              <a:buClr>
                <a:srgbClr val="FA1E31"/>
              </a:buClr>
              <a:buFont typeface="Arial"/>
              <a:buNone/>
              <a:defRPr b="1" i="1" sz="1800" u="none" cap="none" strike="noStrike">
                <a:solidFill>
                  <a:schemeClr val="dk1"/>
                </a:solidFill>
                <a:latin typeface="Times"/>
                <a:ea typeface="Times"/>
                <a:cs typeface="Times"/>
                <a:sym typeface="Times"/>
              </a:defRPr>
            </a:lvl1pPr>
            <a:lvl2pPr indent="0" lvl="1" marL="457200" marR="0" rtl="0" algn="l">
              <a:spcBef>
                <a:spcPts val="240"/>
              </a:spcBef>
              <a:spcAft>
                <a:spcPts val="0"/>
              </a:spcAft>
              <a:buClr>
                <a:schemeClr val="dk1"/>
              </a:buClr>
              <a:buFont typeface="Arial"/>
              <a:buNone/>
              <a:defRPr b="0" i="0" sz="1200" u="none" cap="none" strike="noStrike">
                <a:solidFill>
                  <a:schemeClr val="dk1"/>
                </a:solidFill>
                <a:latin typeface="Arial"/>
                <a:ea typeface="Arial"/>
                <a:cs typeface="Arial"/>
                <a:sym typeface="Arial"/>
              </a:defRPr>
            </a:lvl2pPr>
            <a:lvl3pPr indent="0" lvl="2" marL="914400" marR="0" rtl="0" algn="l">
              <a:spcBef>
                <a:spcPts val="200"/>
              </a:spcBef>
              <a:spcAft>
                <a:spcPts val="0"/>
              </a:spcAft>
              <a:buClr>
                <a:srgbClr val="7F7F7F"/>
              </a:buClr>
              <a:buFont typeface="Arial"/>
              <a:buNone/>
              <a:defRPr b="0" i="0" sz="1000" u="none" cap="none" strike="noStrike">
                <a:solidFill>
                  <a:schemeClr val="dk1"/>
                </a:solidFill>
                <a:latin typeface="Arial"/>
                <a:ea typeface="Arial"/>
                <a:cs typeface="Arial"/>
                <a:sym typeface="Arial"/>
              </a:defRPr>
            </a:lvl3pPr>
            <a:lvl4pPr indent="0" lvl="3" marL="1371600" marR="0" rtl="0" algn="l">
              <a:spcBef>
                <a:spcPts val="180"/>
              </a:spcBef>
              <a:spcAft>
                <a:spcPts val="0"/>
              </a:spcAft>
              <a:buClr>
                <a:schemeClr val="dk1"/>
              </a:buClr>
              <a:buFont typeface="Arial"/>
              <a:buNone/>
              <a:defRPr b="0" i="0" sz="900" u="none" cap="none" strike="noStrike">
                <a:solidFill>
                  <a:schemeClr val="dk1"/>
                </a:solidFill>
                <a:latin typeface="Arial"/>
                <a:ea typeface="Arial"/>
                <a:cs typeface="Arial"/>
                <a:sym typeface="Arial"/>
              </a:defRPr>
            </a:lvl4pPr>
            <a:lvl5pPr indent="0" lvl="4" marL="1828800" marR="0" rtl="0" algn="l">
              <a:spcBef>
                <a:spcPts val="180"/>
              </a:spcBef>
              <a:spcAft>
                <a:spcPts val="0"/>
              </a:spcAft>
              <a:buClr>
                <a:schemeClr val="dk1"/>
              </a:buClr>
              <a:buFont typeface="Arial"/>
              <a:buNone/>
              <a:defRPr b="0" i="0" sz="900" u="none" cap="none" strike="noStrike">
                <a:solidFill>
                  <a:schemeClr val="dk1"/>
                </a:solidFill>
                <a:latin typeface="Arial"/>
                <a:ea typeface="Arial"/>
                <a:cs typeface="Arial"/>
                <a:sym typeface="Arial"/>
              </a:defRPr>
            </a:lvl5pPr>
            <a:lvl6pPr indent="0" lvl="5" marL="2286000" marR="0" rtl="0" algn="l">
              <a:spcBef>
                <a:spcPts val="180"/>
              </a:spcBef>
              <a:buClr>
                <a:schemeClr val="dk1"/>
              </a:buClr>
              <a:buFont typeface="Arial"/>
              <a:buNone/>
              <a:defRPr b="0" i="0" sz="900" u="none" cap="none" strike="noStrike">
                <a:solidFill>
                  <a:schemeClr val="dk1"/>
                </a:solidFill>
                <a:latin typeface="Arial"/>
                <a:ea typeface="Arial"/>
                <a:cs typeface="Arial"/>
                <a:sym typeface="Arial"/>
              </a:defRPr>
            </a:lvl6pPr>
            <a:lvl7pPr indent="0" lvl="6" marL="2743200" marR="0" rtl="0" algn="l">
              <a:spcBef>
                <a:spcPts val="180"/>
              </a:spcBef>
              <a:buClr>
                <a:schemeClr val="dk1"/>
              </a:buClr>
              <a:buFont typeface="Arial"/>
              <a:buNone/>
              <a:defRPr b="0" i="0" sz="900" u="none" cap="none" strike="noStrike">
                <a:solidFill>
                  <a:schemeClr val="dk1"/>
                </a:solidFill>
                <a:latin typeface="Arial"/>
                <a:ea typeface="Arial"/>
                <a:cs typeface="Arial"/>
                <a:sym typeface="Arial"/>
              </a:defRPr>
            </a:lvl7pPr>
            <a:lvl8pPr indent="0" lvl="7" marL="3200400" marR="0" rtl="0" algn="l">
              <a:spcBef>
                <a:spcPts val="180"/>
              </a:spcBef>
              <a:buClr>
                <a:schemeClr val="dk1"/>
              </a:buClr>
              <a:buFont typeface="Arial"/>
              <a:buNone/>
              <a:defRPr b="0" i="0" sz="900" u="none" cap="none" strike="noStrike">
                <a:solidFill>
                  <a:schemeClr val="dk1"/>
                </a:solidFill>
                <a:latin typeface="Arial"/>
                <a:ea typeface="Arial"/>
                <a:cs typeface="Arial"/>
                <a:sym typeface="Arial"/>
              </a:defRPr>
            </a:lvl8pPr>
            <a:lvl9pPr indent="0" lvl="8" marL="3657600" marR="0" rtl="0" algn="l">
              <a:spcBef>
                <a:spcPts val="180"/>
              </a:spcBef>
              <a:buClr>
                <a:schemeClr val="dk1"/>
              </a:buClr>
              <a:buFont typeface="Arial"/>
              <a:buNone/>
              <a:defRPr b="0" i="0" sz="900" u="none" cap="none" strike="noStrike">
                <a:solidFill>
                  <a:schemeClr val="dk1"/>
                </a:solidFill>
                <a:latin typeface="Arial"/>
                <a:ea typeface="Arial"/>
                <a:cs typeface="Arial"/>
                <a:sym typeface="Arial"/>
              </a:defRPr>
            </a:lvl9pPr>
          </a:lstStyle>
          <a:p/>
        </p:txBody>
      </p:sp>
      <p:sp>
        <p:nvSpPr>
          <p:cNvPr id="97" name="Shape 97"/>
          <p:cNvSpPr txBox="1"/>
          <p:nvPr>
            <p:ph type="title"/>
          </p:nvPr>
        </p:nvSpPr>
        <p:spPr>
          <a:xfrm>
            <a:off x="457200" y="0"/>
            <a:ext cx="8229600" cy="871500"/>
          </a:xfrm>
          <a:prstGeom prst="rect">
            <a:avLst/>
          </a:prstGeom>
          <a:noFill/>
          <a:ln>
            <a:noFill/>
          </a:ln>
        </p:spPr>
        <p:txBody>
          <a:bodyPr anchorCtr="0" anchor="ctr" bIns="91425" lIns="91425" rIns="91425" wrap="square" tIns="91425"/>
          <a:lstStyle>
            <a:lvl1pPr indent="0" lvl="0" marL="0" marR="0" rtl="0" algn="l">
              <a:spcBef>
                <a:spcPts val="0"/>
              </a:spcBef>
              <a:spcAft>
                <a:spcPts val="0"/>
              </a:spcAft>
              <a:buNone/>
              <a:defRPr b="1" i="0" sz="3600" u="none" cap="none" strike="noStrike">
                <a:solidFill>
                  <a:schemeClr val="dk1"/>
                </a:solidFill>
                <a:latin typeface="Arial"/>
                <a:ea typeface="Arial"/>
                <a:cs typeface="Arial"/>
                <a:sym typeface="Arial"/>
              </a:defRPr>
            </a:lvl1pPr>
            <a:lvl2pPr indent="0" lvl="1" marL="0" marR="0" rtl="0" algn="l">
              <a:spcBef>
                <a:spcPts val="0"/>
              </a:spcBef>
              <a:spcAft>
                <a:spcPts val="0"/>
              </a:spcAft>
              <a:buNone/>
              <a:defRPr b="1" i="0" sz="3600" u="none" cap="none" strike="noStrike">
                <a:solidFill>
                  <a:schemeClr val="dk1"/>
                </a:solidFill>
                <a:latin typeface="Arial"/>
                <a:ea typeface="Arial"/>
                <a:cs typeface="Arial"/>
                <a:sym typeface="Arial"/>
              </a:defRPr>
            </a:lvl2pPr>
            <a:lvl3pPr indent="0" lvl="2" marL="0" marR="0" rtl="0" algn="l">
              <a:spcBef>
                <a:spcPts val="0"/>
              </a:spcBef>
              <a:spcAft>
                <a:spcPts val="0"/>
              </a:spcAft>
              <a:buNone/>
              <a:defRPr b="1" i="0" sz="3600" u="none" cap="none" strike="noStrike">
                <a:solidFill>
                  <a:schemeClr val="dk1"/>
                </a:solidFill>
                <a:latin typeface="Arial"/>
                <a:ea typeface="Arial"/>
                <a:cs typeface="Arial"/>
                <a:sym typeface="Arial"/>
              </a:defRPr>
            </a:lvl3pPr>
            <a:lvl4pPr indent="0" lvl="3" marL="0" marR="0" rtl="0" algn="l">
              <a:spcBef>
                <a:spcPts val="0"/>
              </a:spcBef>
              <a:spcAft>
                <a:spcPts val="0"/>
              </a:spcAft>
              <a:buNone/>
              <a:defRPr b="1" i="0" sz="3600" u="none" cap="none" strike="noStrike">
                <a:solidFill>
                  <a:schemeClr val="dk1"/>
                </a:solidFill>
                <a:latin typeface="Arial"/>
                <a:ea typeface="Arial"/>
                <a:cs typeface="Arial"/>
                <a:sym typeface="Arial"/>
              </a:defRPr>
            </a:lvl4pPr>
            <a:lvl5pPr indent="0" lvl="4" marL="0" marR="0" rtl="0" algn="l">
              <a:spcBef>
                <a:spcPts val="0"/>
              </a:spcBef>
              <a:spcAft>
                <a:spcPts val="0"/>
              </a:spcAft>
              <a:buNone/>
              <a:defRPr b="1" i="0" sz="3600" u="none" cap="none" strike="noStrike">
                <a:solidFill>
                  <a:schemeClr val="dk1"/>
                </a:solidFill>
                <a:latin typeface="Arial"/>
                <a:ea typeface="Arial"/>
                <a:cs typeface="Arial"/>
                <a:sym typeface="Arial"/>
              </a:defRPr>
            </a:lvl5pPr>
            <a:lvl6pPr indent="0" lvl="5" marL="457200" marR="0" rtl="0" algn="l">
              <a:spcBef>
                <a:spcPts val="0"/>
              </a:spcBef>
              <a:spcAft>
                <a:spcPts val="0"/>
              </a:spcAft>
              <a:buNone/>
              <a:defRPr b="1" i="0" sz="3600" u="none" cap="none" strike="noStrike">
                <a:solidFill>
                  <a:schemeClr val="dk1"/>
                </a:solidFill>
                <a:latin typeface="Arial"/>
                <a:ea typeface="Arial"/>
                <a:cs typeface="Arial"/>
                <a:sym typeface="Arial"/>
              </a:defRPr>
            </a:lvl6pPr>
            <a:lvl7pPr indent="0" lvl="6" marL="914400" marR="0" rtl="0" algn="l">
              <a:spcBef>
                <a:spcPts val="0"/>
              </a:spcBef>
              <a:spcAft>
                <a:spcPts val="0"/>
              </a:spcAft>
              <a:buNone/>
              <a:defRPr b="1" i="0" sz="3600" u="none" cap="none" strike="noStrike">
                <a:solidFill>
                  <a:schemeClr val="dk1"/>
                </a:solidFill>
                <a:latin typeface="Arial"/>
                <a:ea typeface="Arial"/>
                <a:cs typeface="Arial"/>
                <a:sym typeface="Arial"/>
              </a:defRPr>
            </a:lvl7pPr>
            <a:lvl8pPr indent="0" lvl="7" marL="1371600" marR="0" rtl="0" algn="l">
              <a:spcBef>
                <a:spcPts val="0"/>
              </a:spcBef>
              <a:spcAft>
                <a:spcPts val="0"/>
              </a:spcAft>
              <a:buNone/>
              <a:defRPr b="1" i="0" sz="3600" u="none" cap="none" strike="noStrike">
                <a:solidFill>
                  <a:schemeClr val="dk1"/>
                </a:solidFill>
                <a:latin typeface="Arial"/>
                <a:ea typeface="Arial"/>
                <a:cs typeface="Arial"/>
                <a:sym typeface="Arial"/>
              </a:defRPr>
            </a:lvl8pPr>
            <a:lvl9pPr indent="0" lvl="8" marL="1828800" marR="0" rtl="0" algn="l">
              <a:spcBef>
                <a:spcPts val="0"/>
              </a:spcBef>
              <a:spcAft>
                <a:spcPts val="0"/>
              </a:spcAft>
              <a:buNone/>
              <a:defRPr b="1" i="0" sz="3600" u="none" cap="none" strike="noStrike">
                <a:solidFill>
                  <a:schemeClr val="dk1"/>
                </a:solidFill>
                <a:latin typeface="Arial"/>
                <a:ea typeface="Arial"/>
                <a:cs typeface="Arial"/>
                <a:sym typeface="Arial"/>
              </a:defRPr>
            </a:lvl9pPr>
          </a:lstStyle>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secHead">
  <p:cSld name="Section header">
    <p:spTree>
      <p:nvGrpSpPr>
        <p:cNvPr id="13" name="Shape 13"/>
        <p:cNvGrpSpPr/>
        <p:nvPr/>
      </p:nvGrpSpPr>
      <p:grpSpPr>
        <a:xfrm>
          <a:off x="0" y="0"/>
          <a:ext cx="0" cy="0"/>
          <a:chOff x="0" y="0"/>
          <a:chExt cx="0" cy="0"/>
        </a:xfrm>
      </p:grpSpPr>
      <p:sp>
        <p:nvSpPr>
          <p:cNvPr id="14" name="Shape 14"/>
          <p:cNvSpPr txBox="1"/>
          <p:nvPr>
            <p:ph type="title"/>
          </p:nvPr>
        </p:nvSpPr>
        <p:spPr>
          <a:xfrm>
            <a:off x="311700" y="2150850"/>
            <a:ext cx="8520600" cy="841800"/>
          </a:xfrm>
          <a:prstGeom prst="rect">
            <a:avLst/>
          </a:prstGeom>
        </p:spPr>
        <p:txBody>
          <a:bodyPr anchorCtr="0" anchor="ctr" bIns="91425" lIns="91425" rIns="91425" wrap="square" tIns="91425"/>
          <a:lstStyle>
            <a:lvl1pPr lvl="0" algn="ctr">
              <a:spcBef>
                <a:spcPts val="0"/>
              </a:spcBef>
              <a:buSzPct val="100000"/>
              <a:defRPr sz="3600"/>
            </a:lvl1pPr>
            <a:lvl2pPr lvl="1" algn="ctr">
              <a:spcBef>
                <a:spcPts val="0"/>
              </a:spcBef>
              <a:buSzPct val="100000"/>
              <a:defRPr sz="3600"/>
            </a:lvl2pPr>
            <a:lvl3pPr lvl="2" algn="ctr">
              <a:spcBef>
                <a:spcPts val="0"/>
              </a:spcBef>
              <a:buSzPct val="100000"/>
              <a:defRPr sz="3600"/>
            </a:lvl3pPr>
            <a:lvl4pPr lvl="3" algn="ctr">
              <a:spcBef>
                <a:spcPts val="0"/>
              </a:spcBef>
              <a:buSzPct val="100000"/>
              <a:defRPr sz="3600"/>
            </a:lvl4pPr>
            <a:lvl5pPr lvl="4" algn="ctr">
              <a:spcBef>
                <a:spcPts val="0"/>
              </a:spcBef>
              <a:buSzPct val="100000"/>
              <a:defRPr sz="3600"/>
            </a:lvl5pPr>
            <a:lvl6pPr lvl="5" algn="ctr">
              <a:spcBef>
                <a:spcPts val="0"/>
              </a:spcBef>
              <a:buSzPct val="100000"/>
              <a:defRPr sz="3600"/>
            </a:lvl6pPr>
            <a:lvl7pPr lvl="6" algn="ctr">
              <a:spcBef>
                <a:spcPts val="0"/>
              </a:spcBef>
              <a:buSzPct val="100000"/>
              <a:defRPr sz="3600"/>
            </a:lvl7pPr>
            <a:lvl8pPr lvl="7" algn="ctr">
              <a:spcBef>
                <a:spcPts val="0"/>
              </a:spcBef>
              <a:buSzPct val="100000"/>
              <a:defRPr sz="3600"/>
            </a:lvl8pPr>
            <a:lvl9pPr lvl="8" algn="ctr">
              <a:spcBef>
                <a:spcPts val="0"/>
              </a:spcBef>
              <a:buSzPct val="100000"/>
              <a:defRPr sz="3600"/>
            </a:lvl9pPr>
          </a:lstStyle>
          <a:p/>
        </p:txBody>
      </p:sp>
      <p:sp>
        <p:nvSpPr>
          <p:cNvPr id="15" name="Shape 15"/>
          <p:cNvSpPr txBox="1"/>
          <p:nvPr>
            <p:ph idx="12" type="sldNum"/>
          </p:nvPr>
        </p:nvSpPr>
        <p:spPr>
          <a:xfrm>
            <a:off x="8472457" y="4663216"/>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Large Photo">
    <p:spTree>
      <p:nvGrpSpPr>
        <p:cNvPr id="98" name="Shape 98"/>
        <p:cNvGrpSpPr/>
        <p:nvPr/>
      </p:nvGrpSpPr>
      <p:grpSpPr>
        <a:xfrm>
          <a:off x="0" y="0"/>
          <a:ext cx="0" cy="0"/>
          <a:chOff x="0" y="0"/>
          <a:chExt cx="0" cy="0"/>
        </a:xfrm>
      </p:grpSpPr>
      <p:sp>
        <p:nvSpPr>
          <p:cNvPr id="99" name="Shape 99"/>
          <p:cNvSpPr txBox="1"/>
          <p:nvPr>
            <p:ph type="title"/>
          </p:nvPr>
        </p:nvSpPr>
        <p:spPr>
          <a:xfrm>
            <a:off x="457200" y="0"/>
            <a:ext cx="8229600" cy="871500"/>
          </a:xfrm>
          <a:prstGeom prst="rect">
            <a:avLst/>
          </a:prstGeom>
          <a:noFill/>
          <a:ln>
            <a:noFill/>
          </a:ln>
        </p:spPr>
        <p:txBody>
          <a:bodyPr anchorCtr="0" anchor="ctr" bIns="91425" lIns="91425" rIns="91425" wrap="square" tIns="91425"/>
          <a:lstStyle>
            <a:lvl1pPr indent="0" lvl="0" marL="0" marR="0" rtl="0" algn="l">
              <a:spcBef>
                <a:spcPts val="0"/>
              </a:spcBef>
              <a:spcAft>
                <a:spcPts val="0"/>
              </a:spcAft>
              <a:buNone/>
              <a:defRPr b="1" i="0" sz="3600" u="none" cap="none" strike="noStrike">
                <a:solidFill>
                  <a:schemeClr val="dk1"/>
                </a:solidFill>
                <a:latin typeface="Arial"/>
                <a:ea typeface="Arial"/>
                <a:cs typeface="Arial"/>
                <a:sym typeface="Arial"/>
              </a:defRPr>
            </a:lvl1pPr>
            <a:lvl2pPr indent="0" lvl="1" marL="0" marR="0" rtl="0" algn="l">
              <a:spcBef>
                <a:spcPts val="0"/>
              </a:spcBef>
              <a:spcAft>
                <a:spcPts val="0"/>
              </a:spcAft>
              <a:buNone/>
              <a:defRPr b="1" i="0" sz="3600" u="none" cap="none" strike="noStrike">
                <a:solidFill>
                  <a:schemeClr val="dk1"/>
                </a:solidFill>
                <a:latin typeface="Arial"/>
                <a:ea typeface="Arial"/>
                <a:cs typeface="Arial"/>
                <a:sym typeface="Arial"/>
              </a:defRPr>
            </a:lvl2pPr>
            <a:lvl3pPr indent="0" lvl="2" marL="0" marR="0" rtl="0" algn="l">
              <a:spcBef>
                <a:spcPts val="0"/>
              </a:spcBef>
              <a:spcAft>
                <a:spcPts val="0"/>
              </a:spcAft>
              <a:buNone/>
              <a:defRPr b="1" i="0" sz="3600" u="none" cap="none" strike="noStrike">
                <a:solidFill>
                  <a:schemeClr val="dk1"/>
                </a:solidFill>
                <a:latin typeface="Arial"/>
                <a:ea typeface="Arial"/>
                <a:cs typeface="Arial"/>
                <a:sym typeface="Arial"/>
              </a:defRPr>
            </a:lvl3pPr>
            <a:lvl4pPr indent="0" lvl="3" marL="0" marR="0" rtl="0" algn="l">
              <a:spcBef>
                <a:spcPts val="0"/>
              </a:spcBef>
              <a:spcAft>
                <a:spcPts val="0"/>
              </a:spcAft>
              <a:buNone/>
              <a:defRPr b="1" i="0" sz="3600" u="none" cap="none" strike="noStrike">
                <a:solidFill>
                  <a:schemeClr val="dk1"/>
                </a:solidFill>
                <a:latin typeface="Arial"/>
                <a:ea typeface="Arial"/>
                <a:cs typeface="Arial"/>
                <a:sym typeface="Arial"/>
              </a:defRPr>
            </a:lvl4pPr>
            <a:lvl5pPr indent="0" lvl="4" marL="0" marR="0" rtl="0" algn="l">
              <a:spcBef>
                <a:spcPts val="0"/>
              </a:spcBef>
              <a:spcAft>
                <a:spcPts val="0"/>
              </a:spcAft>
              <a:buNone/>
              <a:defRPr b="1" i="0" sz="3600" u="none" cap="none" strike="noStrike">
                <a:solidFill>
                  <a:schemeClr val="dk1"/>
                </a:solidFill>
                <a:latin typeface="Arial"/>
                <a:ea typeface="Arial"/>
                <a:cs typeface="Arial"/>
                <a:sym typeface="Arial"/>
              </a:defRPr>
            </a:lvl5pPr>
            <a:lvl6pPr indent="0" lvl="5" marL="457200" marR="0" rtl="0" algn="l">
              <a:spcBef>
                <a:spcPts val="0"/>
              </a:spcBef>
              <a:spcAft>
                <a:spcPts val="0"/>
              </a:spcAft>
              <a:buNone/>
              <a:defRPr b="1" i="0" sz="3600" u="none" cap="none" strike="noStrike">
                <a:solidFill>
                  <a:schemeClr val="dk1"/>
                </a:solidFill>
                <a:latin typeface="Arial"/>
                <a:ea typeface="Arial"/>
                <a:cs typeface="Arial"/>
                <a:sym typeface="Arial"/>
              </a:defRPr>
            </a:lvl6pPr>
            <a:lvl7pPr indent="0" lvl="6" marL="914400" marR="0" rtl="0" algn="l">
              <a:spcBef>
                <a:spcPts val="0"/>
              </a:spcBef>
              <a:spcAft>
                <a:spcPts val="0"/>
              </a:spcAft>
              <a:buNone/>
              <a:defRPr b="1" i="0" sz="3600" u="none" cap="none" strike="noStrike">
                <a:solidFill>
                  <a:schemeClr val="dk1"/>
                </a:solidFill>
                <a:latin typeface="Arial"/>
                <a:ea typeface="Arial"/>
                <a:cs typeface="Arial"/>
                <a:sym typeface="Arial"/>
              </a:defRPr>
            </a:lvl7pPr>
            <a:lvl8pPr indent="0" lvl="7" marL="1371600" marR="0" rtl="0" algn="l">
              <a:spcBef>
                <a:spcPts val="0"/>
              </a:spcBef>
              <a:spcAft>
                <a:spcPts val="0"/>
              </a:spcAft>
              <a:buNone/>
              <a:defRPr b="1" i="0" sz="3600" u="none" cap="none" strike="noStrike">
                <a:solidFill>
                  <a:schemeClr val="dk1"/>
                </a:solidFill>
                <a:latin typeface="Arial"/>
                <a:ea typeface="Arial"/>
                <a:cs typeface="Arial"/>
                <a:sym typeface="Arial"/>
              </a:defRPr>
            </a:lvl8pPr>
            <a:lvl9pPr indent="0" lvl="8" marL="1828800" marR="0" rtl="0" algn="l">
              <a:spcBef>
                <a:spcPts val="0"/>
              </a:spcBef>
              <a:spcAft>
                <a:spcPts val="0"/>
              </a:spcAft>
              <a:buNone/>
              <a:defRPr b="1" i="0" sz="3600" u="none" cap="none" strike="noStrike">
                <a:solidFill>
                  <a:schemeClr val="dk1"/>
                </a:solidFill>
                <a:latin typeface="Arial"/>
                <a:ea typeface="Arial"/>
                <a:cs typeface="Arial"/>
                <a:sym typeface="Arial"/>
              </a:defRPr>
            </a:lvl9pPr>
          </a:lstStyle>
          <a:p/>
        </p:txBody>
      </p:sp>
      <p:sp>
        <p:nvSpPr>
          <p:cNvPr id="100" name="Shape 100"/>
          <p:cNvSpPr/>
          <p:nvPr>
            <p:ph idx="2" type="pic"/>
          </p:nvPr>
        </p:nvSpPr>
        <p:spPr>
          <a:xfrm>
            <a:off x="1719218" y="1321085"/>
            <a:ext cx="5607000" cy="3003600"/>
          </a:xfrm>
          <a:prstGeom prst="rect">
            <a:avLst/>
          </a:prstGeom>
          <a:noFill/>
          <a:ln>
            <a:noFill/>
          </a:ln>
        </p:spPr>
        <p:txBody>
          <a:bodyPr anchorCtr="0" anchor="t" bIns="91425" lIns="91425" rIns="91425" wrap="square" tIns="91425"/>
          <a:lstStyle>
            <a:lvl1pPr indent="-139700" lvl="0" marL="342900" marR="0" rtl="0" algn="l">
              <a:spcBef>
                <a:spcPts val="640"/>
              </a:spcBef>
              <a:spcAft>
                <a:spcPts val="0"/>
              </a:spcAft>
              <a:buClr>
                <a:srgbClr val="FA1E31"/>
              </a:buClr>
              <a:buSzPct val="100000"/>
              <a:buFont typeface="Arial"/>
              <a:buChar char="•"/>
              <a:defRPr b="0" i="0" sz="3200" u="none" cap="none" strike="noStrike">
                <a:solidFill>
                  <a:schemeClr val="dk1"/>
                </a:solidFill>
                <a:latin typeface="Arial"/>
                <a:ea typeface="Arial"/>
                <a:cs typeface="Arial"/>
                <a:sym typeface="Arial"/>
              </a:defRPr>
            </a:lvl1pPr>
            <a:lvl2pPr indent="-107950" lvl="1" marL="742950" marR="0" rtl="0" algn="l">
              <a:spcBef>
                <a:spcPts val="560"/>
              </a:spcBef>
              <a:spcAft>
                <a:spcPts val="0"/>
              </a:spcAft>
              <a:buClr>
                <a:schemeClr val="dk1"/>
              </a:buClr>
              <a:buSzPct val="100000"/>
              <a:buFont typeface="Arial"/>
              <a:buChar char="–"/>
              <a:defRPr b="0" i="0" sz="2800" u="none" cap="none" strike="noStrike">
                <a:solidFill>
                  <a:schemeClr val="dk1"/>
                </a:solidFill>
                <a:latin typeface="Arial"/>
                <a:ea typeface="Arial"/>
                <a:cs typeface="Arial"/>
                <a:sym typeface="Arial"/>
              </a:defRPr>
            </a:lvl2pPr>
            <a:lvl3pPr indent="-76200" lvl="2" marL="1143000" marR="0" rtl="0" algn="l">
              <a:spcBef>
                <a:spcPts val="480"/>
              </a:spcBef>
              <a:spcAft>
                <a:spcPts val="0"/>
              </a:spcAft>
              <a:buClr>
                <a:srgbClr val="7F7F7F"/>
              </a:buClr>
              <a:buSzPct val="100000"/>
              <a:buFont typeface="Arial"/>
              <a:buChar char="•"/>
              <a:defRPr b="0" i="0" sz="2400" u="none" cap="none" strike="noStrike">
                <a:solidFill>
                  <a:schemeClr val="dk1"/>
                </a:solidFill>
                <a:latin typeface="Arial"/>
                <a:ea typeface="Arial"/>
                <a:cs typeface="Arial"/>
                <a:sym typeface="Arial"/>
              </a:defRPr>
            </a:lvl3pPr>
            <a:lvl4pPr indent="-101600" lvl="3" marL="16002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4pPr>
            <a:lvl5pPr indent="-101600" lvl="4" marL="20574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5pPr>
            <a:lvl6pPr indent="-101600" lvl="5" marL="2514600" marR="0" rtl="0" algn="l">
              <a:spcBef>
                <a:spcPts val="400"/>
              </a:spcBef>
              <a:buClr>
                <a:schemeClr val="dk1"/>
              </a:buClr>
              <a:buSzPct val="100000"/>
              <a:buFont typeface="Arial"/>
              <a:buChar char="•"/>
              <a:defRPr b="0" i="0" sz="2000" u="none" cap="none" strike="noStrike">
                <a:solidFill>
                  <a:schemeClr val="dk1"/>
                </a:solidFill>
                <a:latin typeface="Arial"/>
                <a:ea typeface="Arial"/>
                <a:cs typeface="Arial"/>
                <a:sym typeface="Arial"/>
              </a:defRPr>
            </a:lvl6pPr>
            <a:lvl7pPr indent="-101600" lvl="6" marL="2971800" marR="0" rtl="0" algn="l">
              <a:spcBef>
                <a:spcPts val="400"/>
              </a:spcBef>
              <a:buClr>
                <a:schemeClr val="dk1"/>
              </a:buClr>
              <a:buSzPct val="100000"/>
              <a:buFont typeface="Arial"/>
              <a:buChar char="•"/>
              <a:defRPr b="0" i="0" sz="2000" u="none" cap="none" strike="noStrike">
                <a:solidFill>
                  <a:schemeClr val="dk1"/>
                </a:solidFill>
                <a:latin typeface="Arial"/>
                <a:ea typeface="Arial"/>
                <a:cs typeface="Arial"/>
                <a:sym typeface="Arial"/>
              </a:defRPr>
            </a:lvl7pPr>
            <a:lvl8pPr indent="-101600" lvl="7" marL="3429000" marR="0" rtl="0" algn="l">
              <a:spcBef>
                <a:spcPts val="400"/>
              </a:spcBef>
              <a:buClr>
                <a:schemeClr val="dk1"/>
              </a:buClr>
              <a:buSzPct val="100000"/>
              <a:buFont typeface="Arial"/>
              <a:buChar char="•"/>
              <a:defRPr b="0" i="0" sz="2000" u="none" cap="none" strike="noStrike">
                <a:solidFill>
                  <a:schemeClr val="dk1"/>
                </a:solidFill>
                <a:latin typeface="Arial"/>
                <a:ea typeface="Arial"/>
                <a:cs typeface="Arial"/>
                <a:sym typeface="Arial"/>
              </a:defRPr>
            </a:lvl8pPr>
            <a:lvl9pPr indent="-101600" lvl="8" marL="3886200" marR="0" rtl="0" algn="l">
              <a:spcBef>
                <a:spcPts val="400"/>
              </a:spcBef>
              <a:buClr>
                <a:schemeClr val="dk1"/>
              </a:buClr>
              <a:buSzPct val="100000"/>
              <a:buFont typeface="Arial"/>
              <a:buChar char="•"/>
              <a:defRPr b="0" i="0" sz="2000" u="none" cap="none" strike="noStrike">
                <a:solidFill>
                  <a:schemeClr val="dk1"/>
                </a:solidFill>
                <a:latin typeface="Arial"/>
                <a:ea typeface="Arial"/>
                <a:cs typeface="Arial"/>
                <a:sym typeface="Arial"/>
              </a:defRPr>
            </a:lvl9pPr>
          </a:lstStyle>
          <a:p/>
        </p:txBody>
      </p:sp>
      <p:sp>
        <p:nvSpPr>
          <p:cNvPr id="101" name="Shape 101"/>
          <p:cNvSpPr txBox="1"/>
          <p:nvPr>
            <p:ph idx="1" type="body"/>
          </p:nvPr>
        </p:nvSpPr>
        <p:spPr>
          <a:xfrm>
            <a:off x="1719217" y="4324844"/>
            <a:ext cx="5607000" cy="287400"/>
          </a:xfrm>
          <a:prstGeom prst="rect">
            <a:avLst/>
          </a:prstGeom>
          <a:noFill/>
          <a:ln>
            <a:noFill/>
          </a:ln>
        </p:spPr>
        <p:txBody>
          <a:bodyPr anchorCtr="0" anchor="t" bIns="91425" lIns="91425" rIns="91425" wrap="square" tIns="91425"/>
          <a:lstStyle>
            <a:lvl1pPr indent="0" lvl="0" marL="0" marR="0" rtl="0" algn="l">
              <a:spcBef>
                <a:spcPts val="360"/>
              </a:spcBef>
              <a:spcAft>
                <a:spcPts val="0"/>
              </a:spcAft>
              <a:buClr>
                <a:srgbClr val="FA1E31"/>
              </a:buClr>
              <a:buFont typeface="Arial"/>
              <a:buNone/>
              <a:defRPr b="1" i="1" sz="1800" u="none" cap="none" strike="noStrike">
                <a:solidFill>
                  <a:schemeClr val="dk1"/>
                </a:solidFill>
                <a:latin typeface="Times"/>
                <a:ea typeface="Times"/>
                <a:cs typeface="Times"/>
                <a:sym typeface="Times"/>
              </a:defRPr>
            </a:lvl1pPr>
            <a:lvl2pPr indent="0" lvl="1" marL="457200" marR="0" rtl="0" algn="l">
              <a:spcBef>
                <a:spcPts val="560"/>
              </a:spcBef>
              <a:spcAft>
                <a:spcPts val="0"/>
              </a:spcAft>
              <a:buClr>
                <a:schemeClr val="dk1"/>
              </a:buClr>
              <a:buFont typeface="Arial"/>
              <a:buNone/>
              <a:defRPr b="0" i="0" sz="2800" u="none" cap="none" strike="noStrike">
                <a:solidFill>
                  <a:schemeClr val="dk1"/>
                </a:solidFill>
                <a:latin typeface="Arial"/>
                <a:ea typeface="Arial"/>
                <a:cs typeface="Arial"/>
                <a:sym typeface="Arial"/>
              </a:defRPr>
            </a:lvl2pPr>
            <a:lvl3pPr indent="0" lvl="2" marL="914400" marR="0" rtl="0" algn="l">
              <a:spcBef>
                <a:spcPts val="480"/>
              </a:spcBef>
              <a:spcAft>
                <a:spcPts val="0"/>
              </a:spcAft>
              <a:buClr>
                <a:srgbClr val="7F7F7F"/>
              </a:buClr>
              <a:buFont typeface="Arial"/>
              <a:buNone/>
              <a:defRPr b="0" i="0" sz="2400" u="none" cap="none" strike="noStrike">
                <a:solidFill>
                  <a:schemeClr val="dk1"/>
                </a:solidFill>
                <a:latin typeface="Arial"/>
                <a:ea typeface="Arial"/>
                <a:cs typeface="Arial"/>
                <a:sym typeface="Arial"/>
              </a:defRPr>
            </a:lvl3pPr>
            <a:lvl4pPr indent="0" lvl="3" marL="1371600" marR="0" rtl="0" algn="l">
              <a:spcBef>
                <a:spcPts val="400"/>
              </a:spcBef>
              <a:spcAft>
                <a:spcPts val="0"/>
              </a:spcAft>
              <a:buClr>
                <a:schemeClr val="dk1"/>
              </a:buClr>
              <a:buFont typeface="Arial"/>
              <a:buNone/>
              <a:defRPr b="0" i="0" sz="2000" u="none" cap="none" strike="noStrike">
                <a:solidFill>
                  <a:schemeClr val="dk1"/>
                </a:solidFill>
                <a:latin typeface="Arial"/>
                <a:ea typeface="Arial"/>
                <a:cs typeface="Arial"/>
                <a:sym typeface="Arial"/>
              </a:defRPr>
            </a:lvl4pPr>
            <a:lvl5pPr indent="0" lvl="4" marL="1828800" marR="0" rtl="0" algn="l">
              <a:spcBef>
                <a:spcPts val="400"/>
              </a:spcBef>
              <a:spcAft>
                <a:spcPts val="0"/>
              </a:spcAft>
              <a:buClr>
                <a:schemeClr val="dk1"/>
              </a:buClr>
              <a:buFont typeface="Arial"/>
              <a:buNone/>
              <a:defRPr b="0" i="0" sz="2000" u="none" cap="none" strike="noStrike">
                <a:solidFill>
                  <a:schemeClr val="dk1"/>
                </a:solidFill>
                <a:latin typeface="Arial"/>
                <a:ea typeface="Arial"/>
                <a:cs typeface="Arial"/>
                <a:sym typeface="Arial"/>
              </a:defRPr>
            </a:lvl5pPr>
            <a:lvl6pPr indent="-101600" lvl="5" marL="2514600" marR="0" rtl="0" algn="l">
              <a:spcBef>
                <a:spcPts val="400"/>
              </a:spcBef>
              <a:buClr>
                <a:schemeClr val="dk1"/>
              </a:buClr>
              <a:buSzPct val="100000"/>
              <a:buFont typeface="Arial"/>
              <a:buChar char="•"/>
              <a:defRPr b="0" i="0" sz="2000" u="none" cap="none" strike="noStrike">
                <a:solidFill>
                  <a:schemeClr val="dk1"/>
                </a:solidFill>
                <a:latin typeface="Arial"/>
                <a:ea typeface="Arial"/>
                <a:cs typeface="Arial"/>
                <a:sym typeface="Arial"/>
              </a:defRPr>
            </a:lvl6pPr>
            <a:lvl7pPr indent="-101600" lvl="6" marL="2971800" marR="0" rtl="0" algn="l">
              <a:spcBef>
                <a:spcPts val="400"/>
              </a:spcBef>
              <a:buClr>
                <a:schemeClr val="dk1"/>
              </a:buClr>
              <a:buSzPct val="100000"/>
              <a:buFont typeface="Arial"/>
              <a:buChar char="•"/>
              <a:defRPr b="0" i="0" sz="2000" u="none" cap="none" strike="noStrike">
                <a:solidFill>
                  <a:schemeClr val="dk1"/>
                </a:solidFill>
                <a:latin typeface="Arial"/>
                <a:ea typeface="Arial"/>
                <a:cs typeface="Arial"/>
                <a:sym typeface="Arial"/>
              </a:defRPr>
            </a:lvl7pPr>
            <a:lvl8pPr indent="-101600" lvl="7" marL="3429000" marR="0" rtl="0" algn="l">
              <a:spcBef>
                <a:spcPts val="400"/>
              </a:spcBef>
              <a:buClr>
                <a:schemeClr val="dk1"/>
              </a:buClr>
              <a:buSzPct val="100000"/>
              <a:buFont typeface="Arial"/>
              <a:buChar char="•"/>
              <a:defRPr b="0" i="0" sz="2000" u="none" cap="none" strike="noStrike">
                <a:solidFill>
                  <a:schemeClr val="dk1"/>
                </a:solidFill>
                <a:latin typeface="Arial"/>
                <a:ea typeface="Arial"/>
                <a:cs typeface="Arial"/>
                <a:sym typeface="Arial"/>
              </a:defRPr>
            </a:lvl8pPr>
            <a:lvl9pPr indent="-101600" lvl="8" marL="3886200" marR="0" rtl="0" algn="l">
              <a:spcBef>
                <a:spcPts val="400"/>
              </a:spcBef>
              <a:buClr>
                <a:schemeClr val="dk1"/>
              </a:buClr>
              <a:buSzPct val="100000"/>
              <a:buFont typeface="Arial"/>
              <a:buChar char="•"/>
              <a:defRPr b="0" i="0" sz="2000" u="none" cap="none" strike="noStrike">
                <a:solidFill>
                  <a:schemeClr val="dk1"/>
                </a:solidFill>
                <a:latin typeface="Arial"/>
                <a:ea typeface="Arial"/>
                <a:cs typeface="Arial"/>
                <a:sym typeface="Arial"/>
              </a:defRPr>
            </a:lvl9pPr>
          </a:lstStyle>
          <a:p/>
        </p:txBody>
      </p:sp>
    </p:spTree>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2 Photos">
    <p:spTree>
      <p:nvGrpSpPr>
        <p:cNvPr id="102" name="Shape 102"/>
        <p:cNvGrpSpPr/>
        <p:nvPr/>
      </p:nvGrpSpPr>
      <p:grpSpPr>
        <a:xfrm>
          <a:off x="0" y="0"/>
          <a:ext cx="0" cy="0"/>
          <a:chOff x="0" y="0"/>
          <a:chExt cx="0" cy="0"/>
        </a:xfrm>
      </p:grpSpPr>
      <p:sp>
        <p:nvSpPr>
          <p:cNvPr id="103" name="Shape 103"/>
          <p:cNvSpPr txBox="1"/>
          <p:nvPr>
            <p:ph type="title"/>
          </p:nvPr>
        </p:nvSpPr>
        <p:spPr>
          <a:xfrm>
            <a:off x="457200" y="0"/>
            <a:ext cx="8229600" cy="871500"/>
          </a:xfrm>
          <a:prstGeom prst="rect">
            <a:avLst/>
          </a:prstGeom>
          <a:noFill/>
          <a:ln>
            <a:noFill/>
          </a:ln>
        </p:spPr>
        <p:txBody>
          <a:bodyPr anchorCtr="0" anchor="ctr" bIns="91425" lIns="91425" rIns="91425" wrap="square" tIns="91425"/>
          <a:lstStyle>
            <a:lvl1pPr indent="0" lvl="0" marL="0" marR="0" rtl="0" algn="l">
              <a:spcBef>
                <a:spcPts val="0"/>
              </a:spcBef>
              <a:spcAft>
                <a:spcPts val="0"/>
              </a:spcAft>
              <a:buNone/>
              <a:defRPr b="1" i="0" sz="3600" u="none" cap="none" strike="noStrike">
                <a:solidFill>
                  <a:schemeClr val="dk1"/>
                </a:solidFill>
                <a:latin typeface="Arial"/>
                <a:ea typeface="Arial"/>
                <a:cs typeface="Arial"/>
                <a:sym typeface="Arial"/>
              </a:defRPr>
            </a:lvl1pPr>
            <a:lvl2pPr indent="0" lvl="1" marL="0" marR="0" rtl="0" algn="l">
              <a:spcBef>
                <a:spcPts val="0"/>
              </a:spcBef>
              <a:spcAft>
                <a:spcPts val="0"/>
              </a:spcAft>
              <a:buNone/>
              <a:defRPr b="1" i="0" sz="3600" u="none" cap="none" strike="noStrike">
                <a:solidFill>
                  <a:schemeClr val="dk1"/>
                </a:solidFill>
                <a:latin typeface="Arial"/>
                <a:ea typeface="Arial"/>
                <a:cs typeface="Arial"/>
                <a:sym typeface="Arial"/>
              </a:defRPr>
            </a:lvl2pPr>
            <a:lvl3pPr indent="0" lvl="2" marL="0" marR="0" rtl="0" algn="l">
              <a:spcBef>
                <a:spcPts val="0"/>
              </a:spcBef>
              <a:spcAft>
                <a:spcPts val="0"/>
              </a:spcAft>
              <a:buNone/>
              <a:defRPr b="1" i="0" sz="3600" u="none" cap="none" strike="noStrike">
                <a:solidFill>
                  <a:schemeClr val="dk1"/>
                </a:solidFill>
                <a:latin typeface="Arial"/>
                <a:ea typeface="Arial"/>
                <a:cs typeface="Arial"/>
                <a:sym typeface="Arial"/>
              </a:defRPr>
            </a:lvl3pPr>
            <a:lvl4pPr indent="0" lvl="3" marL="0" marR="0" rtl="0" algn="l">
              <a:spcBef>
                <a:spcPts val="0"/>
              </a:spcBef>
              <a:spcAft>
                <a:spcPts val="0"/>
              </a:spcAft>
              <a:buNone/>
              <a:defRPr b="1" i="0" sz="3600" u="none" cap="none" strike="noStrike">
                <a:solidFill>
                  <a:schemeClr val="dk1"/>
                </a:solidFill>
                <a:latin typeface="Arial"/>
                <a:ea typeface="Arial"/>
                <a:cs typeface="Arial"/>
                <a:sym typeface="Arial"/>
              </a:defRPr>
            </a:lvl4pPr>
            <a:lvl5pPr indent="0" lvl="4" marL="0" marR="0" rtl="0" algn="l">
              <a:spcBef>
                <a:spcPts val="0"/>
              </a:spcBef>
              <a:spcAft>
                <a:spcPts val="0"/>
              </a:spcAft>
              <a:buNone/>
              <a:defRPr b="1" i="0" sz="3600" u="none" cap="none" strike="noStrike">
                <a:solidFill>
                  <a:schemeClr val="dk1"/>
                </a:solidFill>
                <a:latin typeface="Arial"/>
                <a:ea typeface="Arial"/>
                <a:cs typeface="Arial"/>
                <a:sym typeface="Arial"/>
              </a:defRPr>
            </a:lvl5pPr>
            <a:lvl6pPr indent="0" lvl="5" marL="457200" marR="0" rtl="0" algn="l">
              <a:spcBef>
                <a:spcPts val="0"/>
              </a:spcBef>
              <a:spcAft>
                <a:spcPts val="0"/>
              </a:spcAft>
              <a:buNone/>
              <a:defRPr b="1" i="0" sz="3600" u="none" cap="none" strike="noStrike">
                <a:solidFill>
                  <a:schemeClr val="dk1"/>
                </a:solidFill>
                <a:latin typeface="Arial"/>
                <a:ea typeface="Arial"/>
                <a:cs typeface="Arial"/>
                <a:sym typeface="Arial"/>
              </a:defRPr>
            </a:lvl6pPr>
            <a:lvl7pPr indent="0" lvl="6" marL="914400" marR="0" rtl="0" algn="l">
              <a:spcBef>
                <a:spcPts val="0"/>
              </a:spcBef>
              <a:spcAft>
                <a:spcPts val="0"/>
              </a:spcAft>
              <a:buNone/>
              <a:defRPr b="1" i="0" sz="3600" u="none" cap="none" strike="noStrike">
                <a:solidFill>
                  <a:schemeClr val="dk1"/>
                </a:solidFill>
                <a:latin typeface="Arial"/>
                <a:ea typeface="Arial"/>
                <a:cs typeface="Arial"/>
                <a:sym typeface="Arial"/>
              </a:defRPr>
            </a:lvl7pPr>
            <a:lvl8pPr indent="0" lvl="7" marL="1371600" marR="0" rtl="0" algn="l">
              <a:spcBef>
                <a:spcPts val="0"/>
              </a:spcBef>
              <a:spcAft>
                <a:spcPts val="0"/>
              </a:spcAft>
              <a:buNone/>
              <a:defRPr b="1" i="0" sz="3600" u="none" cap="none" strike="noStrike">
                <a:solidFill>
                  <a:schemeClr val="dk1"/>
                </a:solidFill>
                <a:latin typeface="Arial"/>
                <a:ea typeface="Arial"/>
                <a:cs typeface="Arial"/>
                <a:sym typeface="Arial"/>
              </a:defRPr>
            </a:lvl8pPr>
            <a:lvl9pPr indent="0" lvl="8" marL="1828800" marR="0" rtl="0" algn="l">
              <a:spcBef>
                <a:spcPts val="0"/>
              </a:spcBef>
              <a:spcAft>
                <a:spcPts val="0"/>
              </a:spcAft>
              <a:buNone/>
              <a:defRPr b="1" i="0" sz="3600" u="none" cap="none" strike="noStrike">
                <a:solidFill>
                  <a:schemeClr val="dk1"/>
                </a:solidFill>
                <a:latin typeface="Arial"/>
                <a:ea typeface="Arial"/>
                <a:cs typeface="Arial"/>
                <a:sym typeface="Arial"/>
              </a:defRPr>
            </a:lvl9pPr>
          </a:lstStyle>
          <a:p/>
        </p:txBody>
      </p:sp>
      <p:sp>
        <p:nvSpPr>
          <p:cNvPr id="104" name="Shape 104"/>
          <p:cNvSpPr/>
          <p:nvPr>
            <p:ph idx="2" type="pic"/>
          </p:nvPr>
        </p:nvSpPr>
        <p:spPr>
          <a:xfrm>
            <a:off x="457200" y="1321090"/>
            <a:ext cx="3886200" cy="2914800"/>
          </a:xfrm>
          <a:prstGeom prst="rect">
            <a:avLst/>
          </a:prstGeom>
          <a:noFill/>
          <a:ln>
            <a:noFill/>
          </a:ln>
        </p:spPr>
        <p:txBody>
          <a:bodyPr anchorCtr="0" anchor="t" bIns="91425" lIns="91425" rIns="91425" wrap="square" tIns="91425"/>
          <a:lstStyle>
            <a:lvl1pPr indent="-139700" lvl="0" marL="342900" marR="0" rtl="0" algn="l">
              <a:spcBef>
                <a:spcPts val="640"/>
              </a:spcBef>
              <a:spcAft>
                <a:spcPts val="0"/>
              </a:spcAft>
              <a:buClr>
                <a:srgbClr val="FA1E31"/>
              </a:buClr>
              <a:buSzPct val="100000"/>
              <a:buFont typeface="Arial"/>
              <a:buChar char="•"/>
              <a:defRPr b="0" i="0" sz="3200" u="none" cap="none" strike="noStrike">
                <a:solidFill>
                  <a:schemeClr val="dk1"/>
                </a:solidFill>
                <a:latin typeface="Arial"/>
                <a:ea typeface="Arial"/>
                <a:cs typeface="Arial"/>
                <a:sym typeface="Arial"/>
              </a:defRPr>
            </a:lvl1pPr>
            <a:lvl2pPr indent="-107950" lvl="1" marL="742950" marR="0" rtl="0" algn="l">
              <a:spcBef>
                <a:spcPts val="560"/>
              </a:spcBef>
              <a:spcAft>
                <a:spcPts val="0"/>
              </a:spcAft>
              <a:buClr>
                <a:schemeClr val="dk1"/>
              </a:buClr>
              <a:buSzPct val="100000"/>
              <a:buFont typeface="Arial"/>
              <a:buChar char="–"/>
              <a:defRPr b="0" i="0" sz="2800" u="none" cap="none" strike="noStrike">
                <a:solidFill>
                  <a:schemeClr val="dk1"/>
                </a:solidFill>
                <a:latin typeface="Arial"/>
                <a:ea typeface="Arial"/>
                <a:cs typeface="Arial"/>
                <a:sym typeface="Arial"/>
              </a:defRPr>
            </a:lvl2pPr>
            <a:lvl3pPr indent="-76200" lvl="2" marL="1143000" marR="0" rtl="0" algn="l">
              <a:spcBef>
                <a:spcPts val="480"/>
              </a:spcBef>
              <a:spcAft>
                <a:spcPts val="0"/>
              </a:spcAft>
              <a:buClr>
                <a:srgbClr val="7F7F7F"/>
              </a:buClr>
              <a:buSzPct val="100000"/>
              <a:buFont typeface="Arial"/>
              <a:buChar char="•"/>
              <a:defRPr b="0" i="0" sz="2400" u="none" cap="none" strike="noStrike">
                <a:solidFill>
                  <a:schemeClr val="dk1"/>
                </a:solidFill>
                <a:latin typeface="Arial"/>
                <a:ea typeface="Arial"/>
                <a:cs typeface="Arial"/>
                <a:sym typeface="Arial"/>
              </a:defRPr>
            </a:lvl3pPr>
            <a:lvl4pPr indent="-101600" lvl="3" marL="16002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4pPr>
            <a:lvl5pPr indent="-101600" lvl="4" marL="20574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5pPr>
            <a:lvl6pPr indent="-101600" lvl="5" marL="2514600" marR="0" rtl="0" algn="l">
              <a:spcBef>
                <a:spcPts val="400"/>
              </a:spcBef>
              <a:buClr>
                <a:schemeClr val="dk1"/>
              </a:buClr>
              <a:buSzPct val="100000"/>
              <a:buFont typeface="Arial"/>
              <a:buChar char="•"/>
              <a:defRPr b="0" i="0" sz="2000" u="none" cap="none" strike="noStrike">
                <a:solidFill>
                  <a:schemeClr val="dk1"/>
                </a:solidFill>
                <a:latin typeface="Arial"/>
                <a:ea typeface="Arial"/>
                <a:cs typeface="Arial"/>
                <a:sym typeface="Arial"/>
              </a:defRPr>
            </a:lvl6pPr>
            <a:lvl7pPr indent="-101600" lvl="6" marL="2971800" marR="0" rtl="0" algn="l">
              <a:spcBef>
                <a:spcPts val="400"/>
              </a:spcBef>
              <a:buClr>
                <a:schemeClr val="dk1"/>
              </a:buClr>
              <a:buSzPct val="100000"/>
              <a:buFont typeface="Arial"/>
              <a:buChar char="•"/>
              <a:defRPr b="0" i="0" sz="2000" u="none" cap="none" strike="noStrike">
                <a:solidFill>
                  <a:schemeClr val="dk1"/>
                </a:solidFill>
                <a:latin typeface="Arial"/>
                <a:ea typeface="Arial"/>
                <a:cs typeface="Arial"/>
                <a:sym typeface="Arial"/>
              </a:defRPr>
            </a:lvl7pPr>
            <a:lvl8pPr indent="-101600" lvl="7" marL="3429000" marR="0" rtl="0" algn="l">
              <a:spcBef>
                <a:spcPts val="400"/>
              </a:spcBef>
              <a:buClr>
                <a:schemeClr val="dk1"/>
              </a:buClr>
              <a:buSzPct val="100000"/>
              <a:buFont typeface="Arial"/>
              <a:buChar char="•"/>
              <a:defRPr b="0" i="0" sz="2000" u="none" cap="none" strike="noStrike">
                <a:solidFill>
                  <a:schemeClr val="dk1"/>
                </a:solidFill>
                <a:latin typeface="Arial"/>
                <a:ea typeface="Arial"/>
                <a:cs typeface="Arial"/>
                <a:sym typeface="Arial"/>
              </a:defRPr>
            </a:lvl8pPr>
            <a:lvl9pPr indent="-101600" lvl="8" marL="3886200" marR="0" rtl="0" algn="l">
              <a:spcBef>
                <a:spcPts val="400"/>
              </a:spcBef>
              <a:buClr>
                <a:schemeClr val="dk1"/>
              </a:buClr>
              <a:buSzPct val="100000"/>
              <a:buFont typeface="Arial"/>
              <a:buChar char="•"/>
              <a:defRPr b="0" i="0" sz="2000" u="none" cap="none" strike="noStrike">
                <a:solidFill>
                  <a:schemeClr val="dk1"/>
                </a:solidFill>
                <a:latin typeface="Arial"/>
                <a:ea typeface="Arial"/>
                <a:cs typeface="Arial"/>
                <a:sym typeface="Arial"/>
              </a:defRPr>
            </a:lvl9pPr>
          </a:lstStyle>
          <a:p/>
        </p:txBody>
      </p:sp>
      <p:sp>
        <p:nvSpPr>
          <p:cNvPr id="105" name="Shape 105"/>
          <p:cNvSpPr txBox="1"/>
          <p:nvPr>
            <p:ph idx="1" type="body"/>
          </p:nvPr>
        </p:nvSpPr>
        <p:spPr>
          <a:xfrm>
            <a:off x="457200" y="4324844"/>
            <a:ext cx="3886200" cy="287400"/>
          </a:xfrm>
          <a:prstGeom prst="rect">
            <a:avLst/>
          </a:prstGeom>
          <a:noFill/>
          <a:ln>
            <a:noFill/>
          </a:ln>
        </p:spPr>
        <p:txBody>
          <a:bodyPr anchorCtr="0" anchor="t" bIns="91425" lIns="91425" rIns="91425" wrap="square" tIns="91425"/>
          <a:lstStyle>
            <a:lvl1pPr indent="0" lvl="0" marL="0" marR="0" rtl="0" algn="l">
              <a:spcBef>
                <a:spcPts val="360"/>
              </a:spcBef>
              <a:spcAft>
                <a:spcPts val="0"/>
              </a:spcAft>
              <a:buClr>
                <a:srgbClr val="FA1E31"/>
              </a:buClr>
              <a:buFont typeface="Arial"/>
              <a:buNone/>
              <a:defRPr b="1" i="1" sz="1800" u="none" cap="none" strike="noStrike">
                <a:solidFill>
                  <a:schemeClr val="dk1"/>
                </a:solidFill>
                <a:latin typeface="Times"/>
                <a:ea typeface="Times"/>
                <a:cs typeface="Times"/>
                <a:sym typeface="Times"/>
              </a:defRPr>
            </a:lvl1pPr>
            <a:lvl2pPr indent="0" lvl="1" marL="457200" marR="0" rtl="0" algn="l">
              <a:spcBef>
                <a:spcPts val="560"/>
              </a:spcBef>
              <a:spcAft>
                <a:spcPts val="0"/>
              </a:spcAft>
              <a:buClr>
                <a:schemeClr val="dk1"/>
              </a:buClr>
              <a:buFont typeface="Arial"/>
              <a:buNone/>
              <a:defRPr b="0" i="0" sz="2800" u="none" cap="none" strike="noStrike">
                <a:solidFill>
                  <a:schemeClr val="dk1"/>
                </a:solidFill>
                <a:latin typeface="Arial"/>
                <a:ea typeface="Arial"/>
                <a:cs typeface="Arial"/>
                <a:sym typeface="Arial"/>
              </a:defRPr>
            </a:lvl2pPr>
            <a:lvl3pPr indent="0" lvl="2" marL="914400" marR="0" rtl="0" algn="l">
              <a:spcBef>
                <a:spcPts val="480"/>
              </a:spcBef>
              <a:spcAft>
                <a:spcPts val="0"/>
              </a:spcAft>
              <a:buClr>
                <a:srgbClr val="7F7F7F"/>
              </a:buClr>
              <a:buFont typeface="Arial"/>
              <a:buNone/>
              <a:defRPr b="0" i="0" sz="2400" u="none" cap="none" strike="noStrike">
                <a:solidFill>
                  <a:schemeClr val="dk1"/>
                </a:solidFill>
                <a:latin typeface="Arial"/>
                <a:ea typeface="Arial"/>
                <a:cs typeface="Arial"/>
                <a:sym typeface="Arial"/>
              </a:defRPr>
            </a:lvl3pPr>
            <a:lvl4pPr indent="0" lvl="3" marL="1371600" marR="0" rtl="0" algn="l">
              <a:spcBef>
                <a:spcPts val="400"/>
              </a:spcBef>
              <a:spcAft>
                <a:spcPts val="0"/>
              </a:spcAft>
              <a:buClr>
                <a:schemeClr val="dk1"/>
              </a:buClr>
              <a:buFont typeface="Arial"/>
              <a:buNone/>
              <a:defRPr b="0" i="0" sz="2000" u="none" cap="none" strike="noStrike">
                <a:solidFill>
                  <a:schemeClr val="dk1"/>
                </a:solidFill>
                <a:latin typeface="Arial"/>
                <a:ea typeface="Arial"/>
                <a:cs typeface="Arial"/>
                <a:sym typeface="Arial"/>
              </a:defRPr>
            </a:lvl4pPr>
            <a:lvl5pPr indent="0" lvl="4" marL="1828800" marR="0" rtl="0" algn="l">
              <a:spcBef>
                <a:spcPts val="400"/>
              </a:spcBef>
              <a:spcAft>
                <a:spcPts val="0"/>
              </a:spcAft>
              <a:buClr>
                <a:schemeClr val="dk1"/>
              </a:buClr>
              <a:buFont typeface="Arial"/>
              <a:buNone/>
              <a:defRPr b="0" i="0" sz="2000" u="none" cap="none" strike="noStrike">
                <a:solidFill>
                  <a:schemeClr val="dk1"/>
                </a:solidFill>
                <a:latin typeface="Arial"/>
                <a:ea typeface="Arial"/>
                <a:cs typeface="Arial"/>
                <a:sym typeface="Arial"/>
              </a:defRPr>
            </a:lvl5pPr>
            <a:lvl6pPr indent="-101600" lvl="5" marL="2514600" marR="0" rtl="0" algn="l">
              <a:spcBef>
                <a:spcPts val="400"/>
              </a:spcBef>
              <a:buClr>
                <a:schemeClr val="dk1"/>
              </a:buClr>
              <a:buSzPct val="100000"/>
              <a:buFont typeface="Arial"/>
              <a:buChar char="•"/>
              <a:defRPr b="0" i="0" sz="2000" u="none" cap="none" strike="noStrike">
                <a:solidFill>
                  <a:schemeClr val="dk1"/>
                </a:solidFill>
                <a:latin typeface="Arial"/>
                <a:ea typeface="Arial"/>
                <a:cs typeface="Arial"/>
                <a:sym typeface="Arial"/>
              </a:defRPr>
            </a:lvl6pPr>
            <a:lvl7pPr indent="-101600" lvl="6" marL="2971800" marR="0" rtl="0" algn="l">
              <a:spcBef>
                <a:spcPts val="400"/>
              </a:spcBef>
              <a:buClr>
                <a:schemeClr val="dk1"/>
              </a:buClr>
              <a:buSzPct val="100000"/>
              <a:buFont typeface="Arial"/>
              <a:buChar char="•"/>
              <a:defRPr b="0" i="0" sz="2000" u="none" cap="none" strike="noStrike">
                <a:solidFill>
                  <a:schemeClr val="dk1"/>
                </a:solidFill>
                <a:latin typeface="Arial"/>
                <a:ea typeface="Arial"/>
                <a:cs typeface="Arial"/>
                <a:sym typeface="Arial"/>
              </a:defRPr>
            </a:lvl7pPr>
            <a:lvl8pPr indent="-101600" lvl="7" marL="3429000" marR="0" rtl="0" algn="l">
              <a:spcBef>
                <a:spcPts val="400"/>
              </a:spcBef>
              <a:buClr>
                <a:schemeClr val="dk1"/>
              </a:buClr>
              <a:buSzPct val="100000"/>
              <a:buFont typeface="Arial"/>
              <a:buChar char="•"/>
              <a:defRPr b="0" i="0" sz="2000" u="none" cap="none" strike="noStrike">
                <a:solidFill>
                  <a:schemeClr val="dk1"/>
                </a:solidFill>
                <a:latin typeface="Arial"/>
                <a:ea typeface="Arial"/>
                <a:cs typeface="Arial"/>
                <a:sym typeface="Arial"/>
              </a:defRPr>
            </a:lvl8pPr>
            <a:lvl9pPr indent="-101600" lvl="8" marL="3886200" marR="0" rtl="0" algn="l">
              <a:spcBef>
                <a:spcPts val="400"/>
              </a:spcBef>
              <a:buClr>
                <a:schemeClr val="dk1"/>
              </a:buClr>
              <a:buSzPct val="100000"/>
              <a:buFont typeface="Arial"/>
              <a:buChar char="•"/>
              <a:defRPr b="0" i="0" sz="2000" u="none" cap="none" strike="noStrike">
                <a:solidFill>
                  <a:schemeClr val="dk1"/>
                </a:solidFill>
                <a:latin typeface="Arial"/>
                <a:ea typeface="Arial"/>
                <a:cs typeface="Arial"/>
                <a:sym typeface="Arial"/>
              </a:defRPr>
            </a:lvl9pPr>
          </a:lstStyle>
          <a:p/>
        </p:txBody>
      </p:sp>
      <p:sp>
        <p:nvSpPr>
          <p:cNvPr id="106" name="Shape 106"/>
          <p:cNvSpPr/>
          <p:nvPr>
            <p:ph idx="3" type="pic"/>
          </p:nvPr>
        </p:nvSpPr>
        <p:spPr>
          <a:xfrm>
            <a:off x="4800600" y="1321090"/>
            <a:ext cx="3886200" cy="2914800"/>
          </a:xfrm>
          <a:prstGeom prst="rect">
            <a:avLst/>
          </a:prstGeom>
          <a:noFill/>
          <a:ln>
            <a:noFill/>
          </a:ln>
        </p:spPr>
        <p:txBody>
          <a:bodyPr anchorCtr="0" anchor="t" bIns="91425" lIns="91425" rIns="91425" wrap="square" tIns="91425"/>
          <a:lstStyle>
            <a:lvl1pPr indent="-139700" lvl="0" marL="342900" marR="0" rtl="0" algn="l">
              <a:spcBef>
                <a:spcPts val="640"/>
              </a:spcBef>
              <a:spcAft>
                <a:spcPts val="0"/>
              </a:spcAft>
              <a:buClr>
                <a:srgbClr val="FA1E31"/>
              </a:buClr>
              <a:buSzPct val="100000"/>
              <a:buFont typeface="Arial"/>
              <a:buChar char="•"/>
              <a:defRPr b="0" i="0" sz="3200" u="none" cap="none" strike="noStrike">
                <a:solidFill>
                  <a:schemeClr val="dk1"/>
                </a:solidFill>
                <a:latin typeface="Arial"/>
                <a:ea typeface="Arial"/>
                <a:cs typeface="Arial"/>
                <a:sym typeface="Arial"/>
              </a:defRPr>
            </a:lvl1pPr>
            <a:lvl2pPr indent="-107950" lvl="1" marL="742950" marR="0" rtl="0" algn="l">
              <a:spcBef>
                <a:spcPts val="560"/>
              </a:spcBef>
              <a:spcAft>
                <a:spcPts val="0"/>
              </a:spcAft>
              <a:buClr>
                <a:schemeClr val="dk1"/>
              </a:buClr>
              <a:buSzPct val="100000"/>
              <a:buFont typeface="Arial"/>
              <a:buChar char="–"/>
              <a:defRPr b="0" i="0" sz="2800" u="none" cap="none" strike="noStrike">
                <a:solidFill>
                  <a:schemeClr val="dk1"/>
                </a:solidFill>
                <a:latin typeface="Arial"/>
                <a:ea typeface="Arial"/>
                <a:cs typeface="Arial"/>
                <a:sym typeface="Arial"/>
              </a:defRPr>
            </a:lvl2pPr>
            <a:lvl3pPr indent="-76200" lvl="2" marL="1143000" marR="0" rtl="0" algn="l">
              <a:spcBef>
                <a:spcPts val="480"/>
              </a:spcBef>
              <a:spcAft>
                <a:spcPts val="0"/>
              </a:spcAft>
              <a:buClr>
                <a:srgbClr val="7F7F7F"/>
              </a:buClr>
              <a:buSzPct val="100000"/>
              <a:buFont typeface="Arial"/>
              <a:buChar char="•"/>
              <a:defRPr b="0" i="0" sz="2400" u="none" cap="none" strike="noStrike">
                <a:solidFill>
                  <a:schemeClr val="dk1"/>
                </a:solidFill>
                <a:latin typeface="Arial"/>
                <a:ea typeface="Arial"/>
                <a:cs typeface="Arial"/>
                <a:sym typeface="Arial"/>
              </a:defRPr>
            </a:lvl3pPr>
            <a:lvl4pPr indent="-101600" lvl="3" marL="16002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4pPr>
            <a:lvl5pPr indent="-101600" lvl="4" marL="20574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5pPr>
            <a:lvl6pPr indent="-101600" lvl="5" marL="2514600" marR="0" rtl="0" algn="l">
              <a:spcBef>
                <a:spcPts val="400"/>
              </a:spcBef>
              <a:buClr>
                <a:schemeClr val="dk1"/>
              </a:buClr>
              <a:buSzPct val="100000"/>
              <a:buFont typeface="Arial"/>
              <a:buChar char="•"/>
              <a:defRPr b="0" i="0" sz="2000" u="none" cap="none" strike="noStrike">
                <a:solidFill>
                  <a:schemeClr val="dk1"/>
                </a:solidFill>
                <a:latin typeface="Arial"/>
                <a:ea typeface="Arial"/>
                <a:cs typeface="Arial"/>
                <a:sym typeface="Arial"/>
              </a:defRPr>
            </a:lvl6pPr>
            <a:lvl7pPr indent="-101600" lvl="6" marL="2971800" marR="0" rtl="0" algn="l">
              <a:spcBef>
                <a:spcPts val="400"/>
              </a:spcBef>
              <a:buClr>
                <a:schemeClr val="dk1"/>
              </a:buClr>
              <a:buSzPct val="100000"/>
              <a:buFont typeface="Arial"/>
              <a:buChar char="•"/>
              <a:defRPr b="0" i="0" sz="2000" u="none" cap="none" strike="noStrike">
                <a:solidFill>
                  <a:schemeClr val="dk1"/>
                </a:solidFill>
                <a:latin typeface="Arial"/>
                <a:ea typeface="Arial"/>
                <a:cs typeface="Arial"/>
                <a:sym typeface="Arial"/>
              </a:defRPr>
            </a:lvl7pPr>
            <a:lvl8pPr indent="-101600" lvl="7" marL="3429000" marR="0" rtl="0" algn="l">
              <a:spcBef>
                <a:spcPts val="400"/>
              </a:spcBef>
              <a:buClr>
                <a:schemeClr val="dk1"/>
              </a:buClr>
              <a:buSzPct val="100000"/>
              <a:buFont typeface="Arial"/>
              <a:buChar char="•"/>
              <a:defRPr b="0" i="0" sz="2000" u="none" cap="none" strike="noStrike">
                <a:solidFill>
                  <a:schemeClr val="dk1"/>
                </a:solidFill>
                <a:latin typeface="Arial"/>
                <a:ea typeface="Arial"/>
                <a:cs typeface="Arial"/>
                <a:sym typeface="Arial"/>
              </a:defRPr>
            </a:lvl8pPr>
            <a:lvl9pPr indent="-101600" lvl="8" marL="3886200" marR="0" rtl="0" algn="l">
              <a:spcBef>
                <a:spcPts val="400"/>
              </a:spcBef>
              <a:buClr>
                <a:schemeClr val="dk1"/>
              </a:buClr>
              <a:buSzPct val="100000"/>
              <a:buFont typeface="Arial"/>
              <a:buChar char="•"/>
              <a:defRPr b="0" i="0" sz="2000" u="none" cap="none" strike="noStrike">
                <a:solidFill>
                  <a:schemeClr val="dk1"/>
                </a:solidFill>
                <a:latin typeface="Arial"/>
                <a:ea typeface="Arial"/>
                <a:cs typeface="Arial"/>
                <a:sym typeface="Arial"/>
              </a:defRPr>
            </a:lvl9pPr>
          </a:lstStyle>
          <a:p/>
        </p:txBody>
      </p:sp>
      <p:sp>
        <p:nvSpPr>
          <p:cNvPr id="107" name="Shape 107"/>
          <p:cNvSpPr txBox="1"/>
          <p:nvPr>
            <p:ph idx="4" type="body"/>
          </p:nvPr>
        </p:nvSpPr>
        <p:spPr>
          <a:xfrm>
            <a:off x="4800601" y="4324844"/>
            <a:ext cx="3886199" cy="287400"/>
          </a:xfrm>
          <a:prstGeom prst="rect">
            <a:avLst/>
          </a:prstGeom>
          <a:noFill/>
          <a:ln>
            <a:noFill/>
          </a:ln>
        </p:spPr>
        <p:txBody>
          <a:bodyPr anchorCtr="0" anchor="t" bIns="91425" lIns="91425" rIns="91425" wrap="square" tIns="91425"/>
          <a:lstStyle>
            <a:lvl1pPr indent="0" lvl="0" marL="0" marR="0" rtl="0" algn="l">
              <a:spcBef>
                <a:spcPts val="360"/>
              </a:spcBef>
              <a:spcAft>
                <a:spcPts val="0"/>
              </a:spcAft>
              <a:buClr>
                <a:srgbClr val="FA1E31"/>
              </a:buClr>
              <a:buFont typeface="Arial"/>
              <a:buNone/>
              <a:defRPr b="1" i="1" sz="1800" u="none" cap="none" strike="noStrike">
                <a:solidFill>
                  <a:schemeClr val="dk1"/>
                </a:solidFill>
                <a:latin typeface="Times"/>
                <a:ea typeface="Times"/>
                <a:cs typeface="Times"/>
                <a:sym typeface="Times"/>
              </a:defRPr>
            </a:lvl1pPr>
            <a:lvl2pPr indent="0" lvl="1" marL="457200" marR="0" rtl="0" algn="l">
              <a:spcBef>
                <a:spcPts val="560"/>
              </a:spcBef>
              <a:spcAft>
                <a:spcPts val="0"/>
              </a:spcAft>
              <a:buClr>
                <a:schemeClr val="dk1"/>
              </a:buClr>
              <a:buFont typeface="Arial"/>
              <a:buNone/>
              <a:defRPr b="0" i="0" sz="2800" u="none" cap="none" strike="noStrike">
                <a:solidFill>
                  <a:schemeClr val="dk1"/>
                </a:solidFill>
                <a:latin typeface="Arial"/>
                <a:ea typeface="Arial"/>
                <a:cs typeface="Arial"/>
                <a:sym typeface="Arial"/>
              </a:defRPr>
            </a:lvl2pPr>
            <a:lvl3pPr indent="0" lvl="2" marL="914400" marR="0" rtl="0" algn="l">
              <a:spcBef>
                <a:spcPts val="480"/>
              </a:spcBef>
              <a:spcAft>
                <a:spcPts val="0"/>
              </a:spcAft>
              <a:buClr>
                <a:srgbClr val="7F7F7F"/>
              </a:buClr>
              <a:buFont typeface="Arial"/>
              <a:buNone/>
              <a:defRPr b="0" i="0" sz="2400" u="none" cap="none" strike="noStrike">
                <a:solidFill>
                  <a:schemeClr val="dk1"/>
                </a:solidFill>
                <a:latin typeface="Arial"/>
                <a:ea typeface="Arial"/>
                <a:cs typeface="Arial"/>
                <a:sym typeface="Arial"/>
              </a:defRPr>
            </a:lvl3pPr>
            <a:lvl4pPr indent="0" lvl="3" marL="1371600" marR="0" rtl="0" algn="l">
              <a:spcBef>
                <a:spcPts val="400"/>
              </a:spcBef>
              <a:spcAft>
                <a:spcPts val="0"/>
              </a:spcAft>
              <a:buClr>
                <a:schemeClr val="dk1"/>
              </a:buClr>
              <a:buFont typeface="Arial"/>
              <a:buNone/>
              <a:defRPr b="0" i="0" sz="2000" u="none" cap="none" strike="noStrike">
                <a:solidFill>
                  <a:schemeClr val="dk1"/>
                </a:solidFill>
                <a:latin typeface="Arial"/>
                <a:ea typeface="Arial"/>
                <a:cs typeface="Arial"/>
                <a:sym typeface="Arial"/>
              </a:defRPr>
            </a:lvl4pPr>
            <a:lvl5pPr indent="0" lvl="4" marL="1828800" marR="0" rtl="0" algn="l">
              <a:spcBef>
                <a:spcPts val="400"/>
              </a:spcBef>
              <a:spcAft>
                <a:spcPts val="0"/>
              </a:spcAft>
              <a:buClr>
                <a:schemeClr val="dk1"/>
              </a:buClr>
              <a:buFont typeface="Arial"/>
              <a:buNone/>
              <a:defRPr b="0" i="0" sz="2000" u="none" cap="none" strike="noStrike">
                <a:solidFill>
                  <a:schemeClr val="dk1"/>
                </a:solidFill>
                <a:latin typeface="Arial"/>
                <a:ea typeface="Arial"/>
                <a:cs typeface="Arial"/>
                <a:sym typeface="Arial"/>
              </a:defRPr>
            </a:lvl5pPr>
            <a:lvl6pPr indent="-101600" lvl="5" marL="2514600" marR="0" rtl="0" algn="l">
              <a:spcBef>
                <a:spcPts val="400"/>
              </a:spcBef>
              <a:buClr>
                <a:schemeClr val="dk1"/>
              </a:buClr>
              <a:buSzPct val="100000"/>
              <a:buFont typeface="Arial"/>
              <a:buChar char="•"/>
              <a:defRPr b="0" i="0" sz="2000" u="none" cap="none" strike="noStrike">
                <a:solidFill>
                  <a:schemeClr val="dk1"/>
                </a:solidFill>
                <a:latin typeface="Arial"/>
                <a:ea typeface="Arial"/>
                <a:cs typeface="Arial"/>
                <a:sym typeface="Arial"/>
              </a:defRPr>
            </a:lvl6pPr>
            <a:lvl7pPr indent="-101600" lvl="6" marL="2971800" marR="0" rtl="0" algn="l">
              <a:spcBef>
                <a:spcPts val="400"/>
              </a:spcBef>
              <a:buClr>
                <a:schemeClr val="dk1"/>
              </a:buClr>
              <a:buSzPct val="100000"/>
              <a:buFont typeface="Arial"/>
              <a:buChar char="•"/>
              <a:defRPr b="0" i="0" sz="2000" u="none" cap="none" strike="noStrike">
                <a:solidFill>
                  <a:schemeClr val="dk1"/>
                </a:solidFill>
                <a:latin typeface="Arial"/>
                <a:ea typeface="Arial"/>
                <a:cs typeface="Arial"/>
                <a:sym typeface="Arial"/>
              </a:defRPr>
            </a:lvl7pPr>
            <a:lvl8pPr indent="-101600" lvl="7" marL="3429000" marR="0" rtl="0" algn="l">
              <a:spcBef>
                <a:spcPts val="400"/>
              </a:spcBef>
              <a:buClr>
                <a:schemeClr val="dk1"/>
              </a:buClr>
              <a:buSzPct val="100000"/>
              <a:buFont typeface="Arial"/>
              <a:buChar char="•"/>
              <a:defRPr b="0" i="0" sz="2000" u="none" cap="none" strike="noStrike">
                <a:solidFill>
                  <a:schemeClr val="dk1"/>
                </a:solidFill>
                <a:latin typeface="Arial"/>
                <a:ea typeface="Arial"/>
                <a:cs typeface="Arial"/>
                <a:sym typeface="Arial"/>
              </a:defRPr>
            </a:lvl8pPr>
            <a:lvl9pPr indent="-101600" lvl="8" marL="3886200" marR="0" rtl="0" algn="l">
              <a:spcBef>
                <a:spcPts val="400"/>
              </a:spcBef>
              <a:buClr>
                <a:schemeClr val="dk1"/>
              </a:buClr>
              <a:buSzPct val="100000"/>
              <a:buFont typeface="Arial"/>
              <a:buChar char="•"/>
              <a:defRPr b="0" i="0" sz="2000" u="none" cap="none" strike="noStrike">
                <a:solidFill>
                  <a:schemeClr val="dk1"/>
                </a:solidFill>
                <a:latin typeface="Arial"/>
                <a:ea typeface="Arial"/>
                <a:cs typeface="Arial"/>
                <a:sym typeface="Arial"/>
              </a:defRPr>
            </a:lvl9pPr>
          </a:lstStyle>
          <a:p/>
        </p:txBody>
      </p:sp>
    </p:spTree>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Title Slide 1">
    <p:spTree>
      <p:nvGrpSpPr>
        <p:cNvPr id="114" name="Shape 114"/>
        <p:cNvGrpSpPr/>
        <p:nvPr/>
      </p:nvGrpSpPr>
      <p:grpSpPr>
        <a:xfrm>
          <a:off x="0" y="0"/>
          <a:ext cx="0" cy="0"/>
          <a:chOff x="0" y="0"/>
          <a:chExt cx="0" cy="0"/>
        </a:xfrm>
      </p:grpSpPr>
      <p:pic>
        <p:nvPicPr>
          <p:cNvPr id="115" name="Shape 115"/>
          <p:cNvPicPr preferRelativeResize="0"/>
          <p:nvPr/>
        </p:nvPicPr>
        <p:blipFill rotWithShape="1">
          <a:blip r:embed="rId2">
            <a:alphaModFix/>
          </a:blip>
          <a:srcRect b="0" l="0" r="0" t="0"/>
          <a:stretch/>
        </p:blipFill>
        <p:spPr>
          <a:xfrm>
            <a:off x="0" y="0"/>
            <a:ext cx="9144000" cy="5143500"/>
          </a:xfrm>
          <a:prstGeom prst="rect">
            <a:avLst/>
          </a:prstGeom>
          <a:noFill/>
          <a:ln>
            <a:noFill/>
          </a:ln>
        </p:spPr>
      </p:pic>
      <p:pic>
        <p:nvPicPr>
          <p:cNvPr id="116" name="Shape 116"/>
          <p:cNvPicPr preferRelativeResize="0"/>
          <p:nvPr/>
        </p:nvPicPr>
        <p:blipFill rotWithShape="1">
          <a:blip r:embed="rId3">
            <a:alphaModFix/>
          </a:blip>
          <a:srcRect b="0" l="0" r="0" t="0"/>
          <a:stretch/>
        </p:blipFill>
        <p:spPr>
          <a:xfrm>
            <a:off x="457200" y="1412081"/>
            <a:ext cx="1530350" cy="860822"/>
          </a:xfrm>
          <a:prstGeom prst="rect">
            <a:avLst/>
          </a:prstGeom>
          <a:noFill/>
          <a:ln>
            <a:noFill/>
          </a:ln>
        </p:spPr>
      </p:pic>
      <p:cxnSp>
        <p:nvCxnSpPr>
          <p:cNvPr id="117" name="Shape 117"/>
          <p:cNvCxnSpPr/>
          <p:nvPr/>
        </p:nvCxnSpPr>
        <p:spPr>
          <a:xfrm>
            <a:off x="2360613" y="1156097"/>
            <a:ext cx="0" cy="1477565"/>
          </a:xfrm>
          <a:prstGeom prst="straightConnector1">
            <a:avLst/>
          </a:prstGeom>
          <a:noFill/>
          <a:ln cap="flat" cmpd="sng" w="12700">
            <a:solidFill>
              <a:srgbClr val="BFBFBF"/>
            </a:solidFill>
            <a:prstDash val="solid"/>
            <a:miter lim="800000"/>
            <a:headEnd len="med" w="med" type="none"/>
            <a:tailEnd len="med" w="med" type="none"/>
          </a:ln>
        </p:spPr>
      </p:cxnSp>
      <p:sp>
        <p:nvSpPr>
          <p:cNvPr id="118" name="Shape 118"/>
          <p:cNvSpPr txBox="1"/>
          <p:nvPr>
            <p:ph type="title"/>
          </p:nvPr>
        </p:nvSpPr>
        <p:spPr>
          <a:xfrm>
            <a:off x="2674468" y="1322293"/>
            <a:ext cx="6116917" cy="1086971"/>
          </a:xfrm>
          <a:prstGeom prst="rect">
            <a:avLst/>
          </a:prstGeom>
          <a:noFill/>
          <a:ln>
            <a:noFill/>
          </a:ln>
        </p:spPr>
        <p:txBody>
          <a:bodyPr anchorCtr="0" anchor="ctr" bIns="91425" lIns="91425" rIns="91425" wrap="square" tIns="91425"/>
          <a:lstStyle>
            <a:lvl1pPr indent="0" lvl="0" marL="0" marR="0" rtl="0" algn="l">
              <a:spcBef>
                <a:spcPts val="0"/>
              </a:spcBef>
              <a:spcAft>
                <a:spcPts val="0"/>
              </a:spcAft>
              <a:buNone/>
              <a:defRPr b="0" i="0" sz="4400" u="none" cap="none" strike="noStrike">
                <a:solidFill>
                  <a:schemeClr val="dk2"/>
                </a:solidFill>
                <a:latin typeface="Arial"/>
                <a:ea typeface="Arial"/>
                <a:cs typeface="Arial"/>
                <a:sym typeface="Arial"/>
              </a:defRPr>
            </a:lvl1pPr>
            <a:lvl2pPr indent="0" lvl="1" marL="0" marR="0" rtl="0" algn="ctr">
              <a:spcBef>
                <a:spcPts val="0"/>
              </a:spcBef>
              <a:spcAft>
                <a:spcPts val="0"/>
              </a:spcAft>
              <a:buNone/>
              <a:defRPr b="0" i="0" sz="4400" u="none" cap="none" strike="noStrike">
                <a:solidFill>
                  <a:schemeClr val="dk2"/>
                </a:solidFill>
                <a:latin typeface="Arial"/>
                <a:ea typeface="Arial"/>
                <a:cs typeface="Arial"/>
                <a:sym typeface="Arial"/>
              </a:defRPr>
            </a:lvl2pPr>
            <a:lvl3pPr indent="0" lvl="2" marL="0" marR="0" rtl="0" algn="ctr">
              <a:spcBef>
                <a:spcPts val="0"/>
              </a:spcBef>
              <a:spcAft>
                <a:spcPts val="0"/>
              </a:spcAft>
              <a:buNone/>
              <a:defRPr b="0" i="0" sz="4400" u="none" cap="none" strike="noStrike">
                <a:solidFill>
                  <a:schemeClr val="dk2"/>
                </a:solidFill>
                <a:latin typeface="Arial"/>
                <a:ea typeface="Arial"/>
                <a:cs typeface="Arial"/>
                <a:sym typeface="Arial"/>
              </a:defRPr>
            </a:lvl3pPr>
            <a:lvl4pPr indent="0" lvl="3" marL="0" marR="0" rtl="0" algn="ctr">
              <a:spcBef>
                <a:spcPts val="0"/>
              </a:spcBef>
              <a:spcAft>
                <a:spcPts val="0"/>
              </a:spcAft>
              <a:buNone/>
              <a:defRPr b="0" i="0" sz="4400" u="none" cap="none" strike="noStrike">
                <a:solidFill>
                  <a:schemeClr val="dk2"/>
                </a:solidFill>
                <a:latin typeface="Arial"/>
                <a:ea typeface="Arial"/>
                <a:cs typeface="Arial"/>
                <a:sym typeface="Arial"/>
              </a:defRPr>
            </a:lvl4pPr>
            <a:lvl5pPr indent="0" lvl="4" marL="0" marR="0" rtl="0" algn="ctr">
              <a:spcBef>
                <a:spcPts val="0"/>
              </a:spcBef>
              <a:spcAft>
                <a:spcPts val="0"/>
              </a:spcAft>
              <a:buNone/>
              <a:defRPr b="0" i="0" sz="4400" u="none" cap="none" strike="noStrike">
                <a:solidFill>
                  <a:schemeClr val="dk2"/>
                </a:solidFill>
                <a:latin typeface="Arial"/>
                <a:ea typeface="Arial"/>
                <a:cs typeface="Arial"/>
                <a:sym typeface="Arial"/>
              </a:defRPr>
            </a:lvl5pPr>
            <a:lvl6pPr indent="0" lvl="5" marL="457200" marR="0" rtl="0" algn="ctr">
              <a:spcBef>
                <a:spcPts val="0"/>
              </a:spcBef>
              <a:spcAft>
                <a:spcPts val="0"/>
              </a:spcAft>
              <a:buNone/>
              <a:defRPr b="0" i="0" sz="4400" u="none" cap="none" strike="noStrike">
                <a:solidFill>
                  <a:schemeClr val="dk2"/>
                </a:solidFill>
                <a:latin typeface="Arial"/>
                <a:ea typeface="Arial"/>
                <a:cs typeface="Arial"/>
                <a:sym typeface="Arial"/>
              </a:defRPr>
            </a:lvl6pPr>
            <a:lvl7pPr indent="0" lvl="6" marL="914400" marR="0" rtl="0" algn="ctr">
              <a:spcBef>
                <a:spcPts val="0"/>
              </a:spcBef>
              <a:spcAft>
                <a:spcPts val="0"/>
              </a:spcAft>
              <a:buNone/>
              <a:defRPr b="0" i="0" sz="4400" u="none" cap="none" strike="noStrike">
                <a:solidFill>
                  <a:schemeClr val="dk2"/>
                </a:solidFill>
                <a:latin typeface="Arial"/>
                <a:ea typeface="Arial"/>
                <a:cs typeface="Arial"/>
                <a:sym typeface="Arial"/>
              </a:defRPr>
            </a:lvl7pPr>
            <a:lvl8pPr indent="0" lvl="7" marL="1371600" marR="0" rtl="0" algn="ctr">
              <a:spcBef>
                <a:spcPts val="0"/>
              </a:spcBef>
              <a:spcAft>
                <a:spcPts val="0"/>
              </a:spcAft>
              <a:buNone/>
              <a:defRPr b="0" i="0" sz="4400" u="none" cap="none" strike="noStrike">
                <a:solidFill>
                  <a:schemeClr val="dk2"/>
                </a:solidFill>
                <a:latin typeface="Arial"/>
                <a:ea typeface="Arial"/>
                <a:cs typeface="Arial"/>
                <a:sym typeface="Arial"/>
              </a:defRPr>
            </a:lvl8pPr>
            <a:lvl9pPr indent="0" lvl="8" marL="1828800" marR="0" rtl="0" algn="ctr">
              <a:spcBef>
                <a:spcPts val="0"/>
              </a:spcBef>
              <a:spcAft>
                <a:spcPts val="0"/>
              </a:spcAft>
              <a:buNone/>
              <a:defRPr b="0" i="0" sz="4400" u="none" cap="none" strike="noStrike">
                <a:solidFill>
                  <a:schemeClr val="dk2"/>
                </a:solidFill>
                <a:latin typeface="Arial"/>
                <a:ea typeface="Arial"/>
                <a:cs typeface="Arial"/>
                <a:sym typeface="Arial"/>
              </a:defRPr>
            </a:lvl9pPr>
          </a:lstStyle>
          <a:p/>
        </p:txBody>
      </p:sp>
    </p:spTree>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itle">
  <p:cSld name="Title Slide">
    <p:spTree>
      <p:nvGrpSpPr>
        <p:cNvPr id="119" name="Shape 119"/>
        <p:cNvGrpSpPr/>
        <p:nvPr/>
      </p:nvGrpSpPr>
      <p:grpSpPr>
        <a:xfrm>
          <a:off x="0" y="0"/>
          <a:ext cx="0" cy="0"/>
          <a:chOff x="0" y="0"/>
          <a:chExt cx="0" cy="0"/>
        </a:xfrm>
      </p:grpSpPr>
      <p:sp>
        <p:nvSpPr>
          <p:cNvPr id="120" name="Shape 120"/>
          <p:cNvSpPr txBox="1"/>
          <p:nvPr>
            <p:ph type="ctrTitle"/>
          </p:nvPr>
        </p:nvSpPr>
        <p:spPr>
          <a:xfrm>
            <a:off x="685800" y="1597818"/>
            <a:ext cx="7772400" cy="1102518"/>
          </a:xfrm>
          <a:prstGeom prst="rect">
            <a:avLst/>
          </a:prstGeom>
          <a:noFill/>
          <a:ln>
            <a:noFill/>
          </a:ln>
        </p:spPr>
        <p:txBody>
          <a:bodyPr anchorCtr="0" anchor="ctr" bIns="91425" lIns="91425" rIns="91425" wrap="square" tIns="91425"/>
          <a:lstStyle>
            <a:lvl1pPr indent="0" lvl="0" marL="0" marR="0" rtl="0" algn="ctr">
              <a:spcBef>
                <a:spcPts val="0"/>
              </a:spcBef>
              <a:spcAft>
                <a:spcPts val="0"/>
              </a:spcAft>
              <a:buNone/>
              <a:defRPr b="0" i="0" sz="4400" u="none" cap="none" strike="noStrike">
                <a:solidFill>
                  <a:schemeClr val="dk2"/>
                </a:solidFill>
                <a:latin typeface="Arial"/>
                <a:ea typeface="Arial"/>
                <a:cs typeface="Arial"/>
                <a:sym typeface="Arial"/>
              </a:defRPr>
            </a:lvl1pPr>
            <a:lvl2pPr indent="0" lvl="1" marL="0" marR="0" rtl="0" algn="ctr">
              <a:spcBef>
                <a:spcPts val="0"/>
              </a:spcBef>
              <a:spcAft>
                <a:spcPts val="0"/>
              </a:spcAft>
              <a:buNone/>
              <a:defRPr b="0" i="0" sz="4400" u="none" cap="none" strike="noStrike">
                <a:solidFill>
                  <a:schemeClr val="dk2"/>
                </a:solidFill>
                <a:latin typeface="Arial"/>
                <a:ea typeface="Arial"/>
                <a:cs typeface="Arial"/>
                <a:sym typeface="Arial"/>
              </a:defRPr>
            </a:lvl2pPr>
            <a:lvl3pPr indent="0" lvl="2" marL="0" marR="0" rtl="0" algn="ctr">
              <a:spcBef>
                <a:spcPts val="0"/>
              </a:spcBef>
              <a:spcAft>
                <a:spcPts val="0"/>
              </a:spcAft>
              <a:buNone/>
              <a:defRPr b="0" i="0" sz="4400" u="none" cap="none" strike="noStrike">
                <a:solidFill>
                  <a:schemeClr val="dk2"/>
                </a:solidFill>
                <a:latin typeface="Arial"/>
                <a:ea typeface="Arial"/>
                <a:cs typeface="Arial"/>
                <a:sym typeface="Arial"/>
              </a:defRPr>
            </a:lvl3pPr>
            <a:lvl4pPr indent="0" lvl="3" marL="0" marR="0" rtl="0" algn="ctr">
              <a:spcBef>
                <a:spcPts val="0"/>
              </a:spcBef>
              <a:spcAft>
                <a:spcPts val="0"/>
              </a:spcAft>
              <a:buNone/>
              <a:defRPr b="0" i="0" sz="4400" u="none" cap="none" strike="noStrike">
                <a:solidFill>
                  <a:schemeClr val="dk2"/>
                </a:solidFill>
                <a:latin typeface="Arial"/>
                <a:ea typeface="Arial"/>
                <a:cs typeface="Arial"/>
                <a:sym typeface="Arial"/>
              </a:defRPr>
            </a:lvl4pPr>
            <a:lvl5pPr indent="0" lvl="4" marL="0" marR="0" rtl="0" algn="ctr">
              <a:spcBef>
                <a:spcPts val="0"/>
              </a:spcBef>
              <a:spcAft>
                <a:spcPts val="0"/>
              </a:spcAft>
              <a:buNone/>
              <a:defRPr b="0" i="0" sz="4400" u="none" cap="none" strike="noStrike">
                <a:solidFill>
                  <a:schemeClr val="dk2"/>
                </a:solidFill>
                <a:latin typeface="Arial"/>
                <a:ea typeface="Arial"/>
                <a:cs typeface="Arial"/>
                <a:sym typeface="Arial"/>
              </a:defRPr>
            </a:lvl5pPr>
            <a:lvl6pPr indent="0" lvl="5" marL="457200" marR="0" rtl="0" algn="ctr">
              <a:spcBef>
                <a:spcPts val="0"/>
              </a:spcBef>
              <a:spcAft>
                <a:spcPts val="0"/>
              </a:spcAft>
              <a:buNone/>
              <a:defRPr b="0" i="0" sz="4400" u="none" cap="none" strike="noStrike">
                <a:solidFill>
                  <a:schemeClr val="dk2"/>
                </a:solidFill>
                <a:latin typeface="Arial"/>
                <a:ea typeface="Arial"/>
                <a:cs typeface="Arial"/>
                <a:sym typeface="Arial"/>
              </a:defRPr>
            </a:lvl6pPr>
            <a:lvl7pPr indent="0" lvl="6" marL="914400" marR="0" rtl="0" algn="ctr">
              <a:spcBef>
                <a:spcPts val="0"/>
              </a:spcBef>
              <a:spcAft>
                <a:spcPts val="0"/>
              </a:spcAft>
              <a:buNone/>
              <a:defRPr b="0" i="0" sz="4400" u="none" cap="none" strike="noStrike">
                <a:solidFill>
                  <a:schemeClr val="dk2"/>
                </a:solidFill>
                <a:latin typeface="Arial"/>
                <a:ea typeface="Arial"/>
                <a:cs typeface="Arial"/>
                <a:sym typeface="Arial"/>
              </a:defRPr>
            </a:lvl7pPr>
            <a:lvl8pPr indent="0" lvl="7" marL="1371600" marR="0" rtl="0" algn="ctr">
              <a:spcBef>
                <a:spcPts val="0"/>
              </a:spcBef>
              <a:spcAft>
                <a:spcPts val="0"/>
              </a:spcAft>
              <a:buNone/>
              <a:defRPr b="0" i="0" sz="4400" u="none" cap="none" strike="noStrike">
                <a:solidFill>
                  <a:schemeClr val="dk2"/>
                </a:solidFill>
                <a:latin typeface="Arial"/>
                <a:ea typeface="Arial"/>
                <a:cs typeface="Arial"/>
                <a:sym typeface="Arial"/>
              </a:defRPr>
            </a:lvl8pPr>
            <a:lvl9pPr indent="0" lvl="8" marL="1828800" marR="0" rtl="0" algn="ctr">
              <a:spcBef>
                <a:spcPts val="0"/>
              </a:spcBef>
              <a:spcAft>
                <a:spcPts val="0"/>
              </a:spcAft>
              <a:buNone/>
              <a:defRPr b="0" i="0" sz="4400" u="none" cap="none" strike="noStrike">
                <a:solidFill>
                  <a:schemeClr val="dk2"/>
                </a:solidFill>
                <a:latin typeface="Arial"/>
                <a:ea typeface="Arial"/>
                <a:cs typeface="Arial"/>
                <a:sym typeface="Arial"/>
              </a:defRPr>
            </a:lvl9pPr>
          </a:lstStyle>
          <a:p/>
        </p:txBody>
      </p:sp>
      <p:sp>
        <p:nvSpPr>
          <p:cNvPr id="121" name="Shape 121"/>
          <p:cNvSpPr txBox="1"/>
          <p:nvPr>
            <p:ph idx="1" type="subTitle"/>
          </p:nvPr>
        </p:nvSpPr>
        <p:spPr>
          <a:xfrm>
            <a:off x="1371600" y="2914650"/>
            <a:ext cx="6400799" cy="1314450"/>
          </a:xfrm>
          <a:prstGeom prst="rect">
            <a:avLst/>
          </a:prstGeom>
          <a:noFill/>
          <a:ln>
            <a:noFill/>
          </a:ln>
        </p:spPr>
        <p:txBody>
          <a:bodyPr anchorCtr="0" anchor="t" bIns="91425" lIns="91425" rIns="91425" wrap="square" tIns="91425"/>
          <a:lstStyle>
            <a:lvl1pPr indent="0" lvl="0" marL="0" marR="0" rtl="0" algn="ctr">
              <a:spcBef>
                <a:spcPts val="640"/>
              </a:spcBef>
              <a:spcAft>
                <a:spcPts val="0"/>
              </a:spcAft>
              <a:buClr>
                <a:schemeClr val="dk1"/>
              </a:buClr>
              <a:buFont typeface="Arial"/>
              <a:buNone/>
              <a:defRPr b="0" i="0" sz="3200" u="none" cap="none" strike="noStrike">
                <a:solidFill>
                  <a:schemeClr val="dk1"/>
                </a:solidFill>
                <a:latin typeface="Arial"/>
                <a:ea typeface="Arial"/>
                <a:cs typeface="Arial"/>
                <a:sym typeface="Arial"/>
              </a:defRPr>
            </a:lvl1pPr>
            <a:lvl2pPr indent="0" lvl="1" marL="457200" marR="0" rtl="0" algn="ctr">
              <a:spcBef>
                <a:spcPts val="560"/>
              </a:spcBef>
              <a:spcAft>
                <a:spcPts val="0"/>
              </a:spcAft>
              <a:buClr>
                <a:schemeClr val="dk1"/>
              </a:buClr>
              <a:buFont typeface="Arial"/>
              <a:buNone/>
              <a:defRPr b="0" i="0" sz="2800" u="none" cap="none" strike="noStrike">
                <a:solidFill>
                  <a:schemeClr val="dk1"/>
                </a:solidFill>
                <a:latin typeface="Arial"/>
                <a:ea typeface="Arial"/>
                <a:cs typeface="Arial"/>
                <a:sym typeface="Arial"/>
              </a:defRPr>
            </a:lvl2pPr>
            <a:lvl3pPr indent="0" lvl="2" marL="914400" marR="0" rtl="0" algn="ctr">
              <a:spcBef>
                <a:spcPts val="480"/>
              </a:spcBef>
              <a:spcAft>
                <a:spcPts val="0"/>
              </a:spcAft>
              <a:buClr>
                <a:schemeClr val="dk1"/>
              </a:buClr>
              <a:buFont typeface="Arial"/>
              <a:buNone/>
              <a:defRPr b="0" i="0" sz="2400" u="none" cap="none" strike="noStrike">
                <a:solidFill>
                  <a:schemeClr val="dk1"/>
                </a:solidFill>
                <a:latin typeface="Arial"/>
                <a:ea typeface="Arial"/>
                <a:cs typeface="Arial"/>
                <a:sym typeface="Arial"/>
              </a:defRPr>
            </a:lvl3pPr>
            <a:lvl4pPr indent="0" lvl="3" marL="1371600" marR="0" rtl="0" algn="ctr">
              <a:spcBef>
                <a:spcPts val="400"/>
              </a:spcBef>
              <a:spcAft>
                <a:spcPts val="0"/>
              </a:spcAft>
              <a:buClr>
                <a:schemeClr val="dk1"/>
              </a:buClr>
              <a:buFont typeface="Arial"/>
              <a:buNone/>
              <a:defRPr b="0" i="0" sz="2000" u="none" cap="none" strike="noStrike">
                <a:solidFill>
                  <a:schemeClr val="dk1"/>
                </a:solidFill>
                <a:latin typeface="Arial"/>
                <a:ea typeface="Arial"/>
                <a:cs typeface="Arial"/>
                <a:sym typeface="Arial"/>
              </a:defRPr>
            </a:lvl4pPr>
            <a:lvl5pPr indent="0" lvl="4" marL="1828800" marR="0" rtl="0" algn="ctr">
              <a:spcBef>
                <a:spcPts val="400"/>
              </a:spcBef>
              <a:spcAft>
                <a:spcPts val="0"/>
              </a:spcAft>
              <a:buClr>
                <a:schemeClr val="dk1"/>
              </a:buClr>
              <a:buFont typeface="Arial"/>
              <a:buNone/>
              <a:defRPr b="0" i="0" sz="2000" u="none" cap="none" strike="noStrike">
                <a:solidFill>
                  <a:schemeClr val="dk1"/>
                </a:solidFill>
                <a:latin typeface="Arial"/>
                <a:ea typeface="Arial"/>
                <a:cs typeface="Arial"/>
                <a:sym typeface="Arial"/>
              </a:defRPr>
            </a:lvl5pPr>
            <a:lvl6pPr indent="0" lvl="5" marL="2286000" marR="0" rtl="0" algn="ctr">
              <a:spcBef>
                <a:spcPts val="400"/>
              </a:spcBef>
              <a:spcAft>
                <a:spcPts val="0"/>
              </a:spcAft>
              <a:buClr>
                <a:schemeClr val="dk1"/>
              </a:buClr>
              <a:buFont typeface="Arial"/>
              <a:buNone/>
              <a:defRPr b="0" i="0" sz="2000" u="none" cap="none" strike="noStrike">
                <a:solidFill>
                  <a:schemeClr val="dk1"/>
                </a:solidFill>
                <a:latin typeface="Arial"/>
                <a:ea typeface="Arial"/>
                <a:cs typeface="Arial"/>
                <a:sym typeface="Arial"/>
              </a:defRPr>
            </a:lvl6pPr>
            <a:lvl7pPr indent="0" lvl="6" marL="2743200" marR="0" rtl="0" algn="ctr">
              <a:spcBef>
                <a:spcPts val="400"/>
              </a:spcBef>
              <a:spcAft>
                <a:spcPts val="0"/>
              </a:spcAft>
              <a:buClr>
                <a:schemeClr val="dk1"/>
              </a:buClr>
              <a:buFont typeface="Arial"/>
              <a:buNone/>
              <a:defRPr b="0" i="0" sz="2000" u="none" cap="none" strike="noStrike">
                <a:solidFill>
                  <a:schemeClr val="dk1"/>
                </a:solidFill>
                <a:latin typeface="Arial"/>
                <a:ea typeface="Arial"/>
                <a:cs typeface="Arial"/>
                <a:sym typeface="Arial"/>
              </a:defRPr>
            </a:lvl7pPr>
            <a:lvl8pPr indent="0" lvl="7" marL="3200400" marR="0" rtl="0" algn="ctr">
              <a:spcBef>
                <a:spcPts val="400"/>
              </a:spcBef>
              <a:spcAft>
                <a:spcPts val="0"/>
              </a:spcAft>
              <a:buClr>
                <a:schemeClr val="dk1"/>
              </a:buClr>
              <a:buFont typeface="Arial"/>
              <a:buNone/>
              <a:defRPr b="0" i="0" sz="2000" u="none" cap="none" strike="noStrike">
                <a:solidFill>
                  <a:schemeClr val="dk1"/>
                </a:solidFill>
                <a:latin typeface="Arial"/>
                <a:ea typeface="Arial"/>
                <a:cs typeface="Arial"/>
                <a:sym typeface="Arial"/>
              </a:defRPr>
            </a:lvl8pPr>
            <a:lvl9pPr indent="0" lvl="8" marL="3657600" marR="0" rtl="0" algn="ctr">
              <a:spcBef>
                <a:spcPts val="400"/>
              </a:spcBef>
              <a:spcAft>
                <a:spcPts val="0"/>
              </a:spcAft>
              <a:buClr>
                <a:schemeClr val="dk1"/>
              </a:buClr>
              <a:buFont typeface="Arial"/>
              <a:buNone/>
              <a:defRPr b="0" i="0" sz="2000" u="none" cap="none" strike="noStrike">
                <a:solidFill>
                  <a:schemeClr val="dk1"/>
                </a:solidFill>
                <a:latin typeface="Arial"/>
                <a:ea typeface="Arial"/>
                <a:cs typeface="Arial"/>
                <a:sym typeface="Arial"/>
              </a:defRPr>
            </a:lvl9pPr>
          </a:lstStyle>
          <a:p/>
        </p:txBody>
      </p:sp>
      <p:sp>
        <p:nvSpPr>
          <p:cNvPr id="122" name="Shape 122"/>
          <p:cNvSpPr txBox="1"/>
          <p:nvPr>
            <p:ph idx="10" type="dt"/>
          </p:nvPr>
        </p:nvSpPr>
        <p:spPr>
          <a:xfrm>
            <a:off x="457200" y="4683918"/>
            <a:ext cx="2133599" cy="357187"/>
          </a:xfrm>
          <a:prstGeom prst="rect">
            <a:avLst/>
          </a:prstGeom>
          <a:noFill/>
          <a:ln>
            <a:noFill/>
          </a:ln>
        </p:spPr>
        <p:txBody>
          <a:bodyPr anchorCtr="0" anchor="t" bIns="91425" lIns="91425" rIns="91425" wrap="square" tIns="91425"/>
          <a:lstStyle>
            <a:lvl1pPr indent="0" lvl="0" marL="0" marR="0" rtl="0" algn="l">
              <a:spcBef>
                <a:spcPts val="0"/>
              </a:spcBef>
              <a:spcAft>
                <a:spcPts val="0"/>
              </a:spcAft>
              <a:buNone/>
              <a:defRPr sz="1400">
                <a:solidFill>
                  <a:schemeClr val="dk1"/>
                </a:solidFill>
                <a:latin typeface="Arial"/>
                <a:ea typeface="Arial"/>
                <a:cs typeface="Arial"/>
                <a:sym typeface="Arial"/>
              </a:defRPr>
            </a:lvl1pPr>
            <a:lvl2pPr indent="0" lvl="1" marL="457200" marR="0" rtl="0" algn="l">
              <a:spcBef>
                <a:spcPts val="0"/>
              </a:spcBef>
              <a:spcAft>
                <a:spcPts val="0"/>
              </a:spcAft>
              <a:buNone/>
              <a:defRPr b="0" i="0" sz="20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20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20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2000" u="none" cap="none" strike="noStrike">
                <a:solidFill>
                  <a:schemeClr val="dk1"/>
                </a:solidFill>
                <a:latin typeface="Arial"/>
                <a:ea typeface="Arial"/>
                <a:cs typeface="Arial"/>
                <a:sym typeface="Arial"/>
              </a:defRPr>
            </a:lvl5pPr>
            <a:lvl6pPr indent="0" lvl="5" marL="2286000" marR="0" rtl="0" algn="l">
              <a:spcBef>
                <a:spcPts val="0"/>
              </a:spcBef>
              <a:buNone/>
              <a:defRPr b="0" i="0" sz="2000" u="none" cap="none" strike="noStrike">
                <a:solidFill>
                  <a:schemeClr val="dk1"/>
                </a:solidFill>
                <a:latin typeface="Arial"/>
                <a:ea typeface="Arial"/>
                <a:cs typeface="Arial"/>
                <a:sym typeface="Arial"/>
              </a:defRPr>
            </a:lvl6pPr>
            <a:lvl7pPr indent="0" lvl="6" marL="2743200" marR="0" rtl="0" algn="l">
              <a:spcBef>
                <a:spcPts val="0"/>
              </a:spcBef>
              <a:buNone/>
              <a:defRPr b="0" i="0" sz="2000" u="none" cap="none" strike="noStrike">
                <a:solidFill>
                  <a:schemeClr val="dk1"/>
                </a:solidFill>
                <a:latin typeface="Arial"/>
                <a:ea typeface="Arial"/>
                <a:cs typeface="Arial"/>
                <a:sym typeface="Arial"/>
              </a:defRPr>
            </a:lvl7pPr>
            <a:lvl8pPr indent="0" lvl="7" marL="3200400" marR="0" rtl="0" algn="l">
              <a:spcBef>
                <a:spcPts val="0"/>
              </a:spcBef>
              <a:buNone/>
              <a:defRPr b="0" i="0" sz="2000" u="none" cap="none" strike="noStrike">
                <a:solidFill>
                  <a:schemeClr val="dk1"/>
                </a:solidFill>
                <a:latin typeface="Arial"/>
                <a:ea typeface="Arial"/>
                <a:cs typeface="Arial"/>
                <a:sym typeface="Arial"/>
              </a:defRPr>
            </a:lvl8pPr>
            <a:lvl9pPr indent="0" lvl="8" marL="3657600" marR="0" rtl="0" algn="l">
              <a:spcBef>
                <a:spcPts val="0"/>
              </a:spcBef>
              <a:buNone/>
              <a:defRPr b="0" i="0" sz="2000" u="none" cap="none" strike="noStrike">
                <a:solidFill>
                  <a:schemeClr val="dk1"/>
                </a:solidFill>
                <a:latin typeface="Arial"/>
                <a:ea typeface="Arial"/>
                <a:cs typeface="Arial"/>
                <a:sym typeface="Arial"/>
              </a:defRPr>
            </a:lvl9pPr>
          </a:lstStyle>
          <a:p/>
        </p:txBody>
      </p:sp>
      <p:sp>
        <p:nvSpPr>
          <p:cNvPr id="123" name="Shape 123"/>
          <p:cNvSpPr txBox="1"/>
          <p:nvPr>
            <p:ph idx="11" type="ftr"/>
          </p:nvPr>
        </p:nvSpPr>
        <p:spPr>
          <a:xfrm>
            <a:off x="3124200" y="4683918"/>
            <a:ext cx="2895600" cy="357187"/>
          </a:xfrm>
          <a:prstGeom prst="rect">
            <a:avLst/>
          </a:prstGeom>
          <a:noFill/>
          <a:ln>
            <a:noFill/>
          </a:ln>
        </p:spPr>
        <p:txBody>
          <a:bodyPr anchorCtr="0" anchor="t" bIns="91425" lIns="91425" rIns="91425" wrap="square" tIns="91425"/>
          <a:lstStyle>
            <a:lvl1pPr indent="0" lvl="0" marL="0" marR="0" rtl="0" algn="ctr">
              <a:spcBef>
                <a:spcPts val="0"/>
              </a:spcBef>
              <a:spcAft>
                <a:spcPts val="0"/>
              </a:spcAft>
              <a:buNone/>
              <a:defRPr sz="1400">
                <a:solidFill>
                  <a:schemeClr val="dk1"/>
                </a:solidFill>
                <a:latin typeface="Arial"/>
                <a:ea typeface="Arial"/>
                <a:cs typeface="Arial"/>
                <a:sym typeface="Arial"/>
              </a:defRPr>
            </a:lvl1pPr>
            <a:lvl2pPr indent="0" lvl="1" marL="457200" marR="0" rtl="0" algn="l">
              <a:spcBef>
                <a:spcPts val="0"/>
              </a:spcBef>
              <a:spcAft>
                <a:spcPts val="0"/>
              </a:spcAft>
              <a:buNone/>
              <a:defRPr b="0" i="0" sz="20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20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20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2000" u="none" cap="none" strike="noStrike">
                <a:solidFill>
                  <a:schemeClr val="dk1"/>
                </a:solidFill>
                <a:latin typeface="Arial"/>
                <a:ea typeface="Arial"/>
                <a:cs typeface="Arial"/>
                <a:sym typeface="Arial"/>
              </a:defRPr>
            </a:lvl5pPr>
            <a:lvl6pPr indent="0" lvl="5" marL="2286000" marR="0" rtl="0" algn="l">
              <a:spcBef>
                <a:spcPts val="0"/>
              </a:spcBef>
              <a:buNone/>
              <a:defRPr b="0" i="0" sz="2000" u="none" cap="none" strike="noStrike">
                <a:solidFill>
                  <a:schemeClr val="dk1"/>
                </a:solidFill>
                <a:latin typeface="Arial"/>
                <a:ea typeface="Arial"/>
                <a:cs typeface="Arial"/>
                <a:sym typeface="Arial"/>
              </a:defRPr>
            </a:lvl6pPr>
            <a:lvl7pPr indent="0" lvl="6" marL="2743200" marR="0" rtl="0" algn="l">
              <a:spcBef>
                <a:spcPts val="0"/>
              </a:spcBef>
              <a:buNone/>
              <a:defRPr b="0" i="0" sz="2000" u="none" cap="none" strike="noStrike">
                <a:solidFill>
                  <a:schemeClr val="dk1"/>
                </a:solidFill>
                <a:latin typeface="Arial"/>
                <a:ea typeface="Arial"/>
                <a:cs typeface="Arial"/>
                <a:sym typeface="Arial"/>
              </a:defRPr>
            </a:lvl7pPr>
            <a:lvl8pPr indent="0" lvl="7" marL="3200400" marR="0" rtl="0" algn="l">
              <a:spcBef>
                <a:spcPts val="0"/>
              </a:spcBef>
              <a:buNone/>
              <a:defRPr b="0" i="0" sz="2000" u="none" cap="none" strike="noStrike">
                <a:solidFill>
                  <a:schemeClr val="dk1"/>
                </a:solidFill>
                <a:latin typeface="Arial"/>
                <a:ea typeface="Arial"/>
                <a:cs typeface="Arial"/>
                <a:sym typeface="Arial"/>
              </a:defRPr>
            </a:lvl8pPr>
            <a:lvl9pPr indent="0" lvl="8" marL="3657600" marR="0" rtl="0" algn="l">
              <a:spcBef>
                <a:spcPts val="0"/>
              </a:spcBef>
              <a:buNone/>
              <a:defRPr b="0" i="0" sz="2000" u="none" cap="none" strike="noStrike">
                <a:solidFill>
                  <a:schemeClr val="dk1"/>
                </a:solidFill>
                <a:latin typeface="Arial"/>
                <a:ea typeface="Arial"/>
                <a:cs typeface="Arial"/>
                <a:sym typeface="Arial"/>
              </a:defRPr>
            </a:lvl9pPr>
          </a:lstStyle>
          <a:p/>
        </p:txBody>
      </p:sp>
      <p:sp>
        <p:nvSpPr>
          <p:cNvPr id="124" name="Shape 124"/>
          <p:cNvSpPr txBox="1"/>
          <p:nvPr>
            <p:ph idx="12" type="sldNum"/>
          </p:nvPr>
        </p:nvSpPr>
        <p:spPr>
          <a:xfrm>
            <a:off x="6553200" y="4683918"/>
            <a:ext cx="2133599" cy="357187"/>
          </a:xfrm>
          <a:prstGeom prst="rect">
            <a:avLst/>
          </a:prstGeom>
          <a:noFill/>
          <a:ln>
            <a:noFill/>
          </a:ln>
        </p:spPr>
        <p:txBody>
          <a:bodyPr anchorCtr="0" anchor="t" bIns="45700" lIns="91425" rIns="91425" wrap="square" tIns="45700">
            <a:noAutofit/>
          </a:bodyPr>
          <a:lstStyle/>
          <a:p>
            <a:pPr indent="0" lvl="0" marL="0" marR="0" rtl="0" algn="r">
              <a:spcBef>
                <a:spcPts val="0"/>
              </a:spcBef>
              <a:spcAft>
                <a:spcPts val="0"/>
              </a:spcAft>
              <a:buSzPct val="25000"/>
              <a:buNone/>
            </a:pPr>
            <a:fld id="{00000000-1234-1234-1234-123412341234}" type="slidenum">
              <a:rPr lang="en" sz="1400">
                <a:solidFill>
                  <a:schemeClr val="dk1"/>
                </a:solidFill>
                <a:latin typeface="Arial"/>
                <a:ea typeface="Arial"/>
                <a:cs typeface="Arial"/>
                <a:sym typeface="Arial"/>
              </a:rPr>
              <a:t>‹#›</a:t>
            </a:fld>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obj">
  <p:cSld name="Title and Content">
    <p:spTree>
      <p:nvGrpSpPr>
        <p:cNvPr id="125" name="Shape 125"/>
        <p:cNvGrpSpPr/>
        <p:nvPr/>
      </p:nvGrpSpPr>
      <p:grpSpPr>
        <a:xfrm>
          <a:off x="0" y="0"/>
          <a:ext cx="0" cy="0"/>
          <a:chOff x="0" y="0"/>
          <a:chExt cx="0" cy="0"/>
        </a:xfrm>
      </p:grpSpPr>
      <p:sp>
        <p:nvSpPr>
          <p:cNvPr id="126" name="Shape 126"/>
          <p:cNvSpPr txBox="1"/>
          <p:nvPr>
            <p:ph type="title"/>
          </p:nvPr>
        </p:nvSpPr>
        <p:spPr>
          <a:xfrm>
            <a:off x="457200" y="205978"/>
            <a:ext cx="8229600" cy="857250"/>
          </a:xfrm>
          <a:prstGeom prst="rect">
            <a:avLst/>
          </a:prstGeom>
          <a:noFill/>
          <a:ln>
            <a:noFill/>
          </a:ln>
        </p:spPr>
        <p:txBody>
          <a:bodyPr anchorCtr="0" anchor="ctr" bIns="91425" lIns="91425" rIns="91425" wrap="square" tIns="91425"/>
          <a:lstStyle>
            <a:lvl1pPr indent="0" lvl="0" marL="0" marR="0" rtl="0" algn="ctr">
              <a:spcBef>
                <a:spcPts val="0"/>
              </a:spcBef>
              <a:spcAft>
                <a:spcPts val="0"/>
              </a:spcAft>
              <a:buNone/>
              <a:defRPr b="0" i="0" sz="4400" u="none" cap="none" strike="noStrike">
                <a:solidFill>
                  <a:schemeClr val="dk2"/>
                </a:solidFill>
                <a:latin typeface="Arial"/>
                <a:ea typeface="Arial"/>
                <a:cs typeface="Arial"/>
                <a:sym typeface="Arial"/>
              </a:defRPr>
            </a:lvl1pPr>
            <a:lvl2pPr indent="0" lvl="1" marL="0" marR="0" rtl="0" algn="ctr">
              <a:spcBef>
                <a:spcPts val="0"/>
              </a:spcBef>
              <a:spcAft>
                <a:spcPts val="0"/>
              </a:spcAft>
              <a:buNone/>
              <a:defRPr b="0" i="0" sz="4400" u="none" cap="none" strike="noStrike">
                <a:solidFill>
                  <a:schemeClr val="dk2"/>
                </a:solidFill>
                <a:latin typeface="Arial"/>
                <a:ea typeface="Arial"/>
                <a:cs typeface="Arial"/>
                <a:sym typeface="Arial"/>
              </a:defRPr>
            </a:lvl2pPr>
            <a:lvl3pPr indent="0" lvl="2" marL="0" marR="0" rtl="0" algn="ctr">
              <a:spcBef>
                <a:spcPts val="0"/>
              </a:spcBef>
              <a:spcAft>
                <a:spcPts val="0"/>
              </a:spcAft>
              <a:buNone/>
              <a:defRPr b="0" i="0" sz="4400" u="none" cap="none" strike="noStrike">
                <a:solidFill>
                  <a:schemeClr val="dk2"/>
                </a:solidFill>
                <a:latin typeface="Arial"/>
                <a:ea typeface="Arial"/>
                <a:cs typeface="Arial"/>
                <a:sym typeface="Arial"/>
              </a:defRPr>
            </a:lvl3pPr>
            <a:lvl4pPr indent="0" lvl="3" marL="0" marR="0" rtl="0" algn="ctr">
              <a:spcBef>
                <a:spcPts val="0"/>
              </a:spcBef>
              <a:spcAft>
                <a:spcPts val="0"/>
              </a:spcAft>
              <a:buNone/>
              <a:defRPr b="0" i="0" sz="4400" u="none" cap="none" strike="noStrike">
                <a:solidFill>
                  <a:schemeClr val="dk2"/>
                </a:solidFill>
                <a:latin typeface="Arial"/>
                <a:ea typeface="Arial"/>
                <a:cs typeface="Arial"/>
                <a:sym typeface="Arial"/>
              </a:defRPr>
            </a:lvl4pPr>
            <a:lvl5pPr indent="0" lvl="4" marL="0" marR="0" rtl="0" algn="ctr">
              <a:spcBef>
                <a:spcPts val="0"/>
              </a:spcBef>
              <a:spcAft>
                <a:spcPts val="0"/>
              </a:spcAft>
              <a:buNone/>
              <a:defRPr b="0" i="0" sz="4400" u="none" cap="none" strike="noStrike">
                <a:solidFill>
                  <a:schemeClr val="dk2"/>
                </a:solidFill>
                <a:latin typeface="Arial"/>
                <a:ea typeface="Arial"/>
                <a:cs typeface="Arial"/>
                <a:sym typeface="Arial"/>
              </a:defRPr>
            </a:lvl5pPr>
            <a:lvl6pPr indent="0" lvl="5" marL="457200" marR="0" rtl="0" algn="ctr">
              <a:spcBef>
                <a:spcPts val="0"/>
              </a:spcBef>
              <a:spcAft>
                <a:spcPts val="0"/>
              </a:spcAft>
              <a:buNone/>
              <a:defRPr b="0" i="0" sz="4400" u="none" cap="none" strike="noStrike">
                <a:solidFill>
                  <a:schemeClr val="dk2"/>
                </a:solidFill>
                <a:latin typeface="Arial"/>
                <a:ea typeface="Arial"/>
                <a:cs typeface="Arial"/>
                <a:sym typeface="Arial"/>
              </a:defRPr>
            </a:lvl6pPr>
            <a:lvl7pPr indent="0" lvl="6" marL="914400" marR="0" rtl="0" algn="ctr">
              <a:spcBef>
                <a:spcPts val="0"/>
              </a:spcBef>
              <a:spcAft>
                <a:spcPts val="0"/>
              </a:spcAft>
              <a:buNone/>
              <a:defRPr b="0" i="0" sz="4400" u="none" cap="none" strike="noStrike">
                <a:solidFill>
                  <a:schemeClr val="dk2"/>
                </a:solidFill>
                <a:latin typeface="Arial"/>
                <a:ea typeface="Arial"/>
                <a:cs typeface="Arial"/>
                <a:sym typeface="Arial"/>
              </a:defRPr>
            </a:lvl7pPr>
            <a:lvl8pPr indent="0" lvl="7" marL="1371600" marR="0" rtl="0" algn="ctr">
              <a:spcBef>
                <a:spcPts val="0"/>
              </a:spcBef>
              <a:spcAft>
                <a:spcPts val="0"/>
              </a:spcAft>
              <a:buNone/>
              <a:defRPr b="0" i="0" sz="4400" u="none" cap="none" strike="noStrike">
                <a:solidFill>
                  <a:schemeClr val="dk2"/>
                </a:solidFill>
                <a:latin typeface="Arial"/>
                <a:ea typeface="Arial"/>
                <a:cs typeface="Arial"/>
                <a:sym typeface="Arial"/>
              </a:defRPr>
            </a:lvl8pPr>
            <a:lvl9pPr indent="0" lvl="8" marL="1828800" marR="0" rtl="0" algn="ctr">
              <a:spcBef>
                <a:spcPts val="0"/>
              </a:spcBef>
              <a:spcAft>
                <a:spcPts val="0"/>
              </a:spcAft>
              <a:buNone/>
              <a:defRPr b="0" i="0" sz="4400" u="none" cap="none" strike="noStrike">
                <a:solidFill>
                  <a:schemeClr val="dk2"/>
                </a:solidFill>
                <a:latin typeface="Arial"/>
                <a:ea typeface="Arial"/>
                <a:cs typeface="Arial"/>
                <a:sym typeface="Arial"/>
              </a:defRPr>
            </a:lvl9pPr>
          </a:lstStyle>
          <a:p/>
        </p:txBody>
      </p:sp>
      <p:sp>
        <p:nvSpPr>
          <p:cNvPr id="127" name="Shape 127"/>
          <p:cNvSpPr txBox="1"/>
          <p:nvPr>
            <p:ph idx="1" type="body"/>
          </p:nvPr>
        </p:nvSpPr>
        <p:spPr>
          <a:xfrm>
            <a:off x="457200" y="1200150"/>
            <a:ext cx="8229600" cy="3394472"/>
          </a:xfrm>
          <a:prstGeom prst="rect">
            <a:avLst/>
          </a:prstGeom>
          <a:noFill/>
          <a:ln>
            <a:noFill/>
          </a:ln>
        </p:spPr>
        <p:txBody>
          <a:bodyPr anchorCtr="0" anchor="t" bIns="91425" lIns="91425" rIns="91425" wrap="square" tIns="91425"/>
          <a:lstStyle>
            <a:lvl1pPr indent="-139700" lvl="0" marL="342900" marR="0" rtl="0" algn="l">
              <a:spcBef>
                <a:spcPts val="640"/>
              </a:spcBef>
              <a:spcAft>
                <a:spcPts val="0"/>
              </a:spcAft>
              <a:buClr>
                <a:schemeClr val="dk1"/>
              </a:buClr>
              <a:buSzPct val="100000"/>
              <a:buFont typeface="Arial"/>
              <a:buChar char="•"/>
              <a:defRPr b="0" i="0" sz="3200" u="none" cap="none" strike="noStrike">
                <a:solidFill>
                  <a:schemeClr val="dk1"/>
                </a:solidFill>
                <a:latin typeface="Arial"/>
                <a:ea typeface="Arial"/>
                <a:cs typeface="Arial"/>
                <a:sym typeface="Arial"/>
              </a:defRPr>
            </a:lvl1pPr>
            <a:lvl2pPr indent="-107950" lvl="1" marL="742950" marR="0" rtl="0" algn="l">
              <a:spcBef>
                <a:spcPts val="560"/>
              </a:spcBef>
              <a:spcAft>
                <a:spcPts val="0"/>
              </a:spcAft>
              <a:buClr>
                <a:schemeClr val="dk1"/>
              </a:buClr>
              <a:buSzPct val="100000"/>
              <a:buFont typeface="Arial"/>
              <a:buChar char="–"/>
              <a:defRPr b="0" i="0" sz="2800" u="none" cap="none" strike="noStrike">
                <a:solidFill>
                  <a:schemeClr val="dk1"/>
                </a:solidFill>
                <a:latin typeface="Arial"/>
                <a:ea typeface="Arial"/>
                <a:cs typeface="Arial"/>
                <a:sym typeface="Arial"/>
              </a:defRPr>
            </a:lvl2pPr>
            <a:lvl3pPr indent="-76200" lvl="2" marL="1143000" marR="0" rtl="0" algn="l">
              <a:spcBef>
                <a:spcPts val="480"/>
              </a:spcBef>
              <a:spcAft>
                <a:spcPts val="0"/>
              </a:spcAft>
              <a:buClr>
                <a:schemeClr val="dk1"/>
              </a:buClr>
              <a:buSzPct val="100000"/>
              <a:buFont typeface="Arial"/>
              <a:buChar char="•"/>
              <a:defRPr b="0" i="0" sz="2400" u="none" cap="none" strike="noStrike">
                <a:solidFill>
                  <a:schemeClr val="dk1"/>
                </a:solidFill>
                <a:latin typeface="Arial"/>
                <a:ea typeface="Arial"/>
                <a:cs typeface="Arial"/>
                <a:sym typeface="Arial"/>
              </a:defRPr>
            </a:lvl3pPr>
            <a:lvl4pPr indent="-101600" lvl="3" marL="16002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4pPr>
            <a:lvl5pPr indent="-101600" lvl="4" marL="20574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5pPr>
            <a:lvl6pPr indent="-101600" lvl="5" marL="25146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6pPr>
            <a:lvl7pPr indent="-101600" lvl="6" marL="29718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7pPr>
            <a:lvl8pPr indent="-101600" lvl="7" marL="34290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8pPr>
            <a:lvl9pPr indent="-101600" lvl="8" marL="38862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9pPr>
          </a:lstStyle>
          <a:p/>
        </p:txBody>
      </p:sp>
      <p:sp>
        <p:nvSpPr>
          <p:cNvPr id="128" name="Shape 128"/>
          <p:cNvSpPr txBox="1"/>
          <p:nvPr>
            <p:ph idx="10" type="dt"/>
          </p:nvPr>
        </p:nvSpPr>
        <p:spPr>
          <a:xfrm>
            <a:off x="457200" y="4683918"/>
            <a:ext cx="2133599" cy="357187"/>
          </a:xfrm>
          <a:prstGeom prst="rect">
            <a:avLst/>
          </a:prstGeom>
          <a:noFill/>
          <a:ln>
            <a:noFill/>
          </a:ln>
        </p:spPr>
        <p:txBody>
          <a:bodyPr anchorCtr="0" anchor="t" bIns="91425" lIns="91425" rIns="91425" wrap="square" tIns="91425"/>
          <a:lstStyle>
            <a:lvl1pPr indent="0" lvl="0" marL="0" marR="0" rtl="0" algn="l">
              <a:spcBef>
                <a:spcPts val="0"/>
              </a:spcBef>
              <a:spcAft>
                <a:spcPts val="0"/>
              </a:spcAft>
              <a:buNone/>
              <a:defRPr sz="1400">
                <a:solidFill>
                  <a:schemeClr val="dk1"/>
                </a:solidFill>
                <a:latin typeface="Arial"/>
                <a:ea typeface="Arial"/>
                <a:cs typeface="Arial"/>
                <a:sym typeface="Arial"/>
              </a:defRPr>
            </a:lvl1pPr>
            <a:lvl2pPr indent="0" lvl="1" marL="457200" marR="0" rtl="0" algn="l">
              <a:spcBef>
                <a:spcPts val="0"/>
              </a:spcBef>
              <a:spcAft>
                <a:spcPts val="0"/>
              </a:spcAft>
              <a:buNone/>
              <a:defRPr b="0" i="0" sz="20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20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20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2000" u="none" cap="none" strike="noStrike">
                <a:solidFill>
                  <a:schemeClr val="dk1"/>
                </a:solidFill>
                <a:latin typeface="Arial"/>
                <a:ea typeface="Arial"/>
                <a:cs typeface="Arial"/>
                <a:sym typeface="Arial"/>
              </a:defRPr>
            </a:lvl5pPr>
            <a:lvl6pPr indent="0" lvl="5" marL="2286000" marR="0" rtl="0" algn="l">
              <a:spcBef>
                <a:spcPts val="0"/>
              </a:spcBef>
              <a:buNone/>
              <a:defRPr b="0" i="0" sz="2000" u="none" cap="none" strike="noStrike">
                <a:solidFill>
                  <a:schemeClr val="dk1"/>
                </a:solidFill>
                <a:latin typeface="Arial"/>
                <a:ea typeface="Arial"/>
                <a:cs typeface="Arial"/>
                <a:sym typeface="Arial"/>
              </a:defRPr>
            </a:lvl6pPr>
            <a:lvl7pPr indent="0" lvl="6" marL="2743200" marR="0" rtl="0" algn="l">
              <a:spcBef>
                <a:spcPts val="0"/>
              </a:spcBef>
              <a:buNone/>
              <a:defRPr b="0" i="0" sz="2000" u="none" cap="none" strike="noStrike">
                <a:solidFill>
                  <a:schemeClr val="dk1"/>
                </a:solidFill>
                <a:latin typeface="Arial"/>
                <a:ea typeface="Arial"/>
                <a:cs typeface="Arial"/>
                <a:sym typeface="Arial"/>
              </a:defRPr>
            </a:lvl7pPr>
            <a:lvl8pPr indent="0" lvl="7" marL="3200400" marR="0" rtl="0" algn="l">
              <a:spcBef>
                <a:spcPts val="0"/>
              </a:spcBef>
              <a:buNone/>
              <a:defRPr b="0" i="0" sz="2000" u="none" cap="none" strike="noStrike">
                <a:solidFill>
                  <a:schemeClr val="dk1"/>
                </a:solidFill>
                <a:latin typeface="Arial"/>
                <a:ea typeface="Arial"/>
                <a:cs typeface="Arial"/>
                <a:sym typeface="Arial"/>
              </a:defRPr>
            </a:lvl8pPr>
            <a:lvl9pPr indent="0" lvl="8" marL="3657600" marR="0" rtl="0" algn="l">
              <a:spcBef>
                <a:spcPts val="0"/>
              </a:spcBef>
              <a:buNone/>
              <a:defRPr b="0" i="0" sz="2000" u="none" cap="none" strike="noStrike">
                <a:solidFill>
                  <a:schemeClr val="dk1"/>
                </a:solidFill>
                <a:latin typeface="Arial"/>
                <a:ea typeface="Arial"/>
                <a:cs typeface="Arial"/>
                <a:sym typeface="Arial"/>
              </a:defRPr>
            </a:lvl9pPr>
          </a:lstStyle>
          <a:p/>
        </p:txBody>
      </p:sp>
      <p:sp>
        <p:nvSpPr>
          <p:cNvPr id="129" name="Shape 129"/>
          <p:cNvSpPr txBox="1"/>
          <p:nvPr>
            <p:ph idx="11" type="ftr"/>
          </p:nvPr>
        </p:nvSpPr>
        <p:spPr>
          <a:xfrm>
            <a:off x="3124200" y="4683918"/>
            <a:ext cx="2895600" cy="357187"/>
          </a:xfrm>
          <a:prstGeom prst="rect">
            <a:avLst/>
          </a:prstGeom>
          <a:noFill/>
          <a:ln>
            <a:noFill/>
          </a:ln>
        </p:spPr>
        <p:txBody>
          <a:bodyPr anchorCtr="0" anchor="t" bIns="91425" lIns="91425" rIns="91425" wrap="square" tIns="91425"/>
          <a:lstStyle>
            <a:lvl1pPr indent="0" lvl="0" marL="0" marR="0" rtl="0" algn="ctr">
              <a:spcBef>
                <a:spcPts val="0"/>
              </a:spcBef>
              <a:spcAft>
                <a:spcPts val="0"/>
              </a:spcAft>
              <a:buNone/>
              <a:defRPr sz="1400">
                <a:solidFill>
                  <a:schemeClr val="dk1"/>
                </a:solidFill>
                <a:latin typeface="Arial"/>
                <a:ea typeface="Arial"/>
                <a:cs typeface="Arial"/>
                <a:sym typeface="Arial"/>
              </a:defRPr>
            </a:lvl1pPr>
            <a:lvl2pPr indent="0" lvl="1" marL="457200" marR="0" rtl="0" algn="l">
              <a:spcBef>
                <a:spcPts val="0"/>
              </a:spcBef>
              <a:spcAft>
                <a:spcPts val="0"/>
              </a:spcAft>
              <a:buNone/>
              <a:defRPr b="0" i="0" sz="20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20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20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2000" u="none" cap="none" strike="noStrike">
                <a:solidFill>
                  <a:schemeClr val="dk1"/>
                </a:solidFill>
                <a:latin typeface="Arial"/>
                <a:ea typeface="Arial"/>
                <a:cs typeface="Arial"/>
                <a:sym typeface="Arial"/>
              </a:defRPr>
            </a:lvl5pPr>
            <a:lvl6pPr indent="0" lvl="5" marL="2286000" marR="0" rtl="0" algn="l">
              <a:spcBef>
                <a:spcPts val="0"/>
              </a:spcBef>
              <a:buNone/>
              <a:defRPr b="0" i="0" sz="2000" u="none" cap="none" strike="noStrike">
                <a:solidFill>
                  <a:schemeClr val="dk1"/>
                </a:solidFill>
                <a:latin typeface="Arial"/>
                <a:ea typeface="Arial"/>
                <a:cs typeface="Arial"/>
                <a:sym typeface="Arial"/>
              </a:defRPr>
            </a:lvl6pPr>
            <a:lvl7pPr indent="0" lvl="6" marL="2743200" marR="0" rtl="0" algn="l">
              <a:spcBef>
                <a:spcPts val="0"/>
              </a:spcBef>
              <a:buNone/>
              <a:defRPr b="0" i="0" sz="2000" u="none" cap="none" strike="noStrike">
                <a:solidFill>
                  <a:schemeClr val="dk1"/>
                </a:solidFill>
                <a:latin typeface="Arial"/>
                <a:ea typeface="Arial"/>
                <a:cs typeface="Arial"/>
                <a:sym typeface="Arial"/>
              </a:defRPr>
            </a:lvl7pPr>
            <a:lvl8pPr indent="0" lvl="7" marL="3200400" marR="0" rtl="0" algn="l">
              <a:spcBef>
                <a:spcPts val="0"/>
              </a:spcBef>
              <a:buNone/>
              <a:defRPr b="0" i="0" sz="2000" u="none" cap="none" strike="noStrike">
                <a:solidFill>
                  <a:schemeClr val="dk1"/>
                </a:solidFill>
                <a:latin typeface="Arial"/>
                <a:ea typeface="Arial"/>
                <a:cs typeface="Arial"/>
                <a:sym typeface="Arial"/>
              </a:defRPr>
            </a:lvl8pPr>
            <a:lvl9pPr indent="0" lvl="8" marL="3657600" marR="0" rtl="0" algn="l">
              <a:spcBef>
                <a:spcPts val="0"/>
              </a:spcBef>
              <a:buNone/>
              <a:defRPr b="0" i="0" sz="2000" u="none" cap="none" strike="noStrike">
                <a:solidFill>
                  <a:schemeClr val="dk1"/>
                </a:solidFill>
                <a:latin typeface="Arial"/>
                <a:ea typeface="Arial"/>
                <a:cs typeface="Arial"/>
                <a:sym typeface="Arial"/>
              </a:defRPr>
            </a:lvl9pPr>
          </a:lstStyle>
          <a:p/>
        </p:txBody>
      </p:sp>
      <p:sp>
        <p:nvSpPr>
          <p:cNvPr id="130" name="Shape 130"/>
          <p:cNvSpPr txBox="1"/>
          <p:nvPr>
            <p:ph idx="12" type="sldNum"/>
          </p:nvPr>
        </p:nvSpPr>
        <p:spPr>
          <a:xfrm>
            <a:off x="6553200" y="4683918"/>
            <a:ext cx="2133599" cy="357187"/>
          </a:xfrm>
          <a:prstGeom prst="rect">
            <a:avLst/>
          </a:prstGeom>
          <a:noFill/>
          <a:ln>
            <a:noFill/>
          </a:ln>
        </p:spPr>
        <p:txBody>
          <a:bodyPr anchorCtr="0" anchor="t" bIns="45700" lIns="91425" rIns="91425" wrap="square" tIns="45700">
            <a:noAutofit/>
          </a:bodyPr>
          <a:lstStyle/>
          <a:p>
            <a:pPr indent="0" lvl="0" marL="0" marR="0" rtl="0" algn="r">
              <a:spcBef>
                <a:spcPts val="0"/>
              </a:spcBef>
              <a:spcAft>
                <a:spcPts val="0"/>
              </a:spcAft>
              <a:buSzPct val="25000"/>
              <a:buNone/>
            </a:pPr>
            <a:fld id="{00000000-1234-1234-1234-123412341234}" type="slidenum">
              <a:rPr lang="en" sz="1400">
                <a:solidFill>
                  <a:schemeClr val="dk1"/>
                </a:solidFill>
                <a:latin typeface="Arial"/>
                <a:ea typeface="Arial"/>
                <a:cs typeface="Arial"/>
                <a:sym typeface="Arial"/>
              </a:rPr>
              <a:t>‹#›</a:t>
            </a:fld>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secHead">
  <p:cSld name="Section Header">
    <p:spTree>
      <p:nvGrpSpPr>
        <p:cNvPr id="131" name="Shape 131"/>
        <p:cNvGrpSpPr/>
        <p:nvPr/>
      </p:nvGrpSpPr>
      <p:grpSpPr>
        <a:xfrm>
          <a:off x="0" y="0"/>
          <a:ext cx="0" cy="0"/>
          <a:chOff x="0" y="0"/>
          <a:chExt cx="0" cy="0"/>
        </a:xfrm>
      </p:grpSpPr>
      <p:sp>
        <p:nvSpPr>
          <p:cNvPr id="132" name="Shape 132"/>
          <p:cNvSpPr txBox="1"/>
          <p:nvPr>
            <p:ph type="title"/>
          </p:nvPr>
        </p:nvSpPr>
        <p:spPr>
          <a:xfrm>
            <a:off x="722312" y="3305175"/>
            <a:ext cx="7772400" cy="1021556"/>
          </a:xfrm>
          <a:prstGeom prst="rect">
            <a:avLst/>
          </a:prstGeom>
          <a:noFill/>
          <a:ln>
            <a:noFill/>
          </a:ln>
        </p:spPr>
        <p:txBody>
          <a:bodyPr anchorCtr="0" anchor="t" bIns="91425" lIns="91425" rIns="91425" wrap="square" tIns="91425"/>
          <a:lstStyle>
            <a:lvl1pPr indent="0" lvl="0" marL="0" marR="0" rtl="0" algn="l">
              <a:spcBef>
                <a:spcPts val="0"/>
              </a:spcBef>
              <a:spcAft>
                <a:spcPts val="0"/>
              </a:spcAft>
              <a:buNone/>
              <a:defRPr b="1" i="0" sz="4000" u="none" cap="none" strike="noStrike">
                <a:solidFill>
                  <a:schemeClr val="dk2"/>
                </a:solidFill>
                <a:latin typeface="Arial"/>
                <a:ea typeface="Arial"/>
                <a:cs typeface="Arial"/>
                <a:sym typeface="Arial"/>
              </a:defRPr>
            </a:lvl1pPr>
            <a:lvl2pPr indent="0" lvl="1" marL="0" marR="0" rtl="0" algn="ctr">
              <a:spcBef>
                <a:spcPts val="0"/>
              </a:spcBef>
              <a:spcAft>
                <a:spcPts val="0"/>
              </a:spcAft>
              <a:buNone/>
              <a:defRPr b="0" i="0" sz="4400" u="none" cap="none" strike="noStrike">
                <a:solidFill>
                  <a:schemeClr val="dk2"/>
                </a:solidFill>
                <a:latin typeface="Arial"/>
                <a:ea typeface="Arial"/>
                <a:cs typeface="Arial"/>
                <a:sym typeface="Arial"/>
              </a:defRPr>
            </a:lvl2pPr>
            <a:lvl3pPr indent="0" lvl="2" marL="0" marR="0" rtl="0" algn="ctr">
              <a:spcBef>
                <a:spcPts val="0"/>
              </a:spcBef>
              <a:spcAft>
                <a:spcPts val="0"/>
              </a:spcAft>
              <a:buNone/>
              <a:defRPr b="0" i="0" sz="4400" u="none" cap="none" strike="noStrike">
                <a:solidFill>
                  <a:schemeClr val="dk2"/>
                </a:solidFill>
                <a:latin typeface="Arial"/>
                <a:ea typeface="Arial"/>
                <a:cs typeface="Arial"/>
                <a:sym typeface="Arial"/>
              </a:defRPr>
            </a:lvl3pPr>
            <a:lvl4pPr indent="0" lvl="3" marL="0" marR="0" rtl="0" algn="ctr">
              <a:spcBef>
                <a:spcPts val="0"/>
              </a:spcBef>
              <a:spcAft>
                <a:spcPts val="0"/>
              </a:spcAft>
              <a:buNone/>
              <a:defRPr b="0" i="0" sz="4400" u="none" cap="none" strike="noStrike">
                <a:solidFill>
                  <a:schemeClr val="dk2"/>
                </a:solidFill>
                <a:latin typeface="Arial"/>
                <a:ea typeface="Arial"/>
                <a:cs typeface="Arial"/>
                <a:sym typeface="Arial"/>
              </a:defRPr>
            </a:lvl4pPr>
            <a:lvl5pPr indent="0" lvl="4" marL="0" marR="0" rtl="0" algn="ctr">
              <a:spcBef>
                <a:spcPts val="0"/>
              </a:spcBef>
              <a:spcAft>
                <a:spcPts val="0"/>
              </a:spcAft>
              <a:buNone/>
              <a:defRPr b="0" i="0" sz="4400" u="none" cap="none" strike="noStrike">
                <a:solidFill>
                  <a:schemeClr val="dk2"/>
                </a:solidFill>
                <a:latin typeface="Arial"/>
                <a:ea typeface="Arial"/>
                <a:cs typeface="Arial"/>
                <a:sym typeface="Arial"/>
              </a:defRPr>
            </a:lvl5pPr>
            <a:lvl6pPr indent="0" lvl="5" marL="457200" marR="0" rtl="0" algn="ctr">
              <a:spcBef>
                <a:spcPts val="0"/>
              </a:spcBef>
              <a:spcAft>
                <a:spcPts val="0"/>
              </a:spcAft>
              <a:buNone/>
              <a:defRPr b="0" i="0" sz="4400" u="none" cap="none" strike="noStrike">
                <a:solidFill>
                  <a:schemeClr val="dk2"/>
                </a:solidFill>
                <a:latin typeface="Arial"/>
                <a:ea typeface="Arial"/>
                <a:cs typeface="Arial"/>
                <a:sym typeface="Arial"/>
              </a:defRPr>
            </a:lvl6pPr>
            <a:lvl7pPr indent="0" lvl="6" marL="914400" marR="0" rtl="0" algn="ctr">
              <a:spcBef>
                <a:spcPts val="0"/>
              </a:spcBef>
              <a:spcAft>
                <a:spcPts val="0"/>
              </a:spcAft>
              <a:buNone/>
              <a:defRPr b="0" i="0" sz="4400" u="none" cap="none" strike="noStrike">
                <a:solidFill>
                  <a:schemeClr val="dk2"/>
                </a:solidFill>
                <a:latin typeface="Arial"/>
                <a:ea typeface="Arial"/>
                <a:cs typeface="Arial"/>
                <a:sym typeface="Arial"/>
              </a:defRPr>
            </a:lvl7pPr>
            <a:lvl8pPr indent="0" lvl="7" marL="1371600" marR="0" rtl="0" algn="ctr">
              <a:spcBef>
                <a:spcPts val="0"/>
              </a:spcBef>
              <a:spcAft>
                <a:spcPts val="0"/>
              </a:spcAft>
              <a:buNone/>
              <a:defRPr b="0" i="0" sz="4400" u="none" cap="none" strike="noStrike">
                <a:solidFill>
                  <a:schemeClr val="dk2"/>
                </a:solidFill>
                <a:latin typeface="Arial"/>
                <a:ea typeface="Arial"/>
                <a:cs typeface="Arial"/>
                <a:sym typeface="Arial"/>
              </a:defRPr>
            </a:lvl8pPr>
            <a:lvl9pPr indent="0" lvl="8" marL="1828800" marR="0" rtl="0" algn="ctr">
              <a:spcBef>
                <a:spcPts val="0"/>
              </a:spcBef>
              <a:spcAft>
                <a:spcPts val="0"/>
              </a:spcAft>
              <a:buNone/>
              <a:defRPr b="0" i="0" sz="4400" u="none" cap="none" strike="noStrike">
                <a:solidFill>
                  <a:schemeClr val="dk2"/>
                </a:solidFill>
                <a:latin typeface="Arial"/>
                <a:ea typeface="Arial"/>
                <a:cs typeface="Arial"/>
                <a:sym typeface="Arial"/>
              </a:defRPr>
            </a:lvl9pPr>
          </a:lstStyle>
          <a:p/>
        </p:txBody>
      </p:sp>
      <p:sp>
        <p:nvSpPr>
          <p:cNvPr id="133" name="Shape 133"/>
          <p:cNvSpPr txBox="1"/>
          <p:nvPr>
            <p:ph idx="1" type="body"/>
          </p:nvPr>
        </p:nvSpPr>
        <p:spPr>
          <a:xfrm>
            <a:off x="722312" y="2180034"/>
            <a:ext cx="7772400" cy="1125140"/>
          </a:xfrm>
          <a:prstGeom prst="rect">
            <a:avLst/>
          </a:prstGeom>
          <a:noFill/>
          <a:ln>
            <a:noFill/>
          </a:ln>
        </p:spPr>
        <p:txBody>
          <a:bodyPr anchorCtr="0" anchor="b" bIns="91425" lIns="91425" rIns="91425" wrap="square" tIns="91425"/>
          <a:lstStyle>
            <a:lvl1pPr indent="0" lvl="0" marL="0" marR="0" rtl="0" algn="l">
              <a:spcBef>
                <a:spcPts val="400"/>
              </a:spcBef>
              <a:spcAft>
                <a:spcPts val="0"/>
              </a:spcAft>
              <a:buClr>
                <a:schemeClr val="dk1"/>
              </a:buClr>
              <a:buFont typeface="Arial"/>
              <a:buNone/>
              <a:defRPr b="0" i="0" sz="2000" u="none" cap="none" strike="noStrike">
                <a:solidFill>
                  <a:schemeClr val="dk1"/>
                </a:solidFill>
                <a:latin typeface="Arial"/>
                <a:ea typeface="Arial"/>
                <a:cs typeface="Arial"/>
                <a:sym typeface="Arial"/>
              </a:defRPr>
            </a:lvl1pPr>
            <a:lvl2pPr indent="0" lvl="1" marL="457200" marR="0" rtl="0" algn="l">
              <a:spcBef>
                <a:spcPts val="360"/>
              </a:spcBef>
              <a:spcAft>
                <a:spcPts val="0"/>
              </a:spcAft>
              <a:buClr>
                <a:schemeClr val="dk1"/>
              </a:buClr>
              <a:buFont typeface="Arial"/>
              <a:buNone/>
              <a:defRPr b="0" i="0" sz="1800" u="none" cap="none" strike="noStrike">
                <a:solidFill>
                  <a:schemeClr val="dk1"/>
                </a:solidFill>
                <a:latin typeface="Arial"/>
                <a:ea typeface="Arial"/>
                <a:cs typeface="Arial"/>
                <a:sym typeface="Arial"/>
              </a:defRPr>
            </a:lvl2pPr>
            <a:lvl3pPr indent="0" lvl="2" marL="914400" marR="0" rtl="0" algn="l">
              <a:spcBef>
                <a:spcPts val="320"/>
              </a:spcBef>
              <a:spcAft>
                <a:spcPts val="0"/>
              </a:spcAft>
              <a:buClr>
                <a:schemeClr val="dk1"/>
              </a:buClr>
              <a:buFont typeface="Arial"/>
              <a:buNone/>
              <a:defRPr b="0" i="0" sz="1600" u="none" cap="none" strike="noStrike">
                <a:solidFill>
                  <a:schemeClr val="dk1"/>
                </a:solidFill>
                <a:latin typeface="Arial"/>
                <a:ea typeface="Arial"/>
                <a:cs typeface="Arial"/>
                <a:sym typeface="Arial"/>
              </a:defRPr>
            </a:lvl3pPr>
            <a:lvl4pPr indent="0" lvl="3" marL="1371600" marR="0" rtl="0" algn="l">
              <a:spcBef>
                <a:spcPts val="280"/>
              </a:spcBef>
              <a:spcAft>
                <a:spcPts val="0"/>
              </a:spcAft>
              <a:buClr>
                <a:schemeClr val="dk1"/>
              </a:buClr>
              <a:buFont typeface="Arial"/>
              <a:buNone/>
              <a:defRPr b="0" i="0" sz="1400" u="none" cap="none" strike="noStrike">
                <a:solidFill>
                  <a:schemeClr val="dk1"/>
                </a:solidFill>
                <a:latin typeface="Arial"/>
                <a:ea typeface="Arial"/>
                <a:cs typeface="Arial"/>
                <a:sym typeface="Arial"/>
              </a:defRPr>
            </a:lvl4pPr>
            <a:lvl5pPr indent="0" lvl="4" marL="1828800" marR="0" rtl="0" algn="l">
              <a:spcBef>
                <a:spcPts val="280"/>
              </a:spcBef>
              <a:spcAft>
                <a:spcPts val="0"/>
              </a:spcAft>
              <a:buClr>
                <a:schemeClr val="dk1"/>
              </a:buClr>
              <a:buFont typeface="Arial"/>
              <a:buNone/>
              <a:defRPr b="0" i="0" sz="1400" u="none" cap="none" strike="noStrike">
                <a:solidFill>
                  <a:schemeClr val="dk1"/>
                </a:solidFill>
                <a:latin typeface="Arial"/>
                <a:ea typeface="Arial"/>
                <a:cs typeface="Arial"/>
                <a:sym typeface="Arial"/>
              </a:defRPr>
            </a:lvl5pPr>
            <a:lvl6pPr indent="0" lvl="5" marL="2286000" marR="0" rtl="0" algn="l">
              <a:spcBef>
                <a:spcPts val="280"/>
              </a:spcBef>
              <a:spcAft>
                <a:spcPts val="0"/>
              </a:spcAft>
              <a:buClr>
                <a:schemeClr val="dk1"/>
              </a:buClr>
              <a:buFont typeface="Arial"/>
              <a:buNone/>
              <a:defRPr b="0" i="0" sz="1400" u="none" cap="none" strike="noStrike">
                <a:solidFill>
                  <a:schemeClr val="dk1"/>
                </a:solidFill>
                <a:latin typeface="Arial"/>
                <a:ea typeface="Arial"/>
                <a:cs typeface="Arial"/>
                <a:sym typeface="Arial"/>
              </a:defRPr>
            </a:lvl6pPr>
            <a:lvl7pPr indent="0" lvl="6" marL="2743200" marR="0" rtl="0" algn="l">
              <a:spcBef>
                <a:spcPts val="280"/>
              </a:spcBef>
              <a:spcAft>
                <a:spcPts val="0"/>
              </a:spcAft>
              <a:buClr>
                <a:schemeClr val="dk1"/>
              </a:buClr>
              <a:buFont typeface="Arial"/>
              <a:buNone/>
              <a:defRPr b="0" i="0" sz="1400" u="none" cap="none" strike="noStrike">
                <a:solidFill>
                  <a:schemeClr val="dk1"/>
                </a:solidFill>
                <a:latin typeface="Arial"/>
                <a:ea typeface="Arial"/>
                <a:cs typeface="Arial"/>
                <a:sym typeface="Arial"/>
              </a:defRPr>
            </a:lvl7pPr>
            <a:lvl8pPr indent="0" lvl="7" marL="3200400" marR="0" rtl="0" algn="l">
              <a:spcBef>
                <a:spcPts val="280"/>
              </a:spcBef>
              <a:spcAft>
                <a:spcPts val="0"/>
              </a:spcAft>
              <a:buClr>
                <a:schemeClr val="dk1"/>
              </a:buClr>
              <a:buFont typeface="Arial"/>
              <a:buNone/>
              <a:defRPr b="0" i="0" sz="1400" u="none" cap="none" strike="noStrike">
                <a:solidFill>
                  <a:schemeClr val="dk1"/>
                </a:solidFill>
                <a:latin typeface="Arial"/>
                <a:ea typeface="Arial"/>
                <a:cs typeface="Arial"/>
                <a:sym typeface="Arial"/>
              </a:defRPr>
            </a:lvl8pPr>
            <a:lvl9pPr indent="0" lvl="8" marL="3657600" marR="0" rtl="0" algn="l">
              <a:spcBef>
                <a:spcPts val="280"/>
              </a:spcBef>
              <a:spcAft>
                <a:spcPts val="0"/>
              </a:spcAft>
              <a:buClr>
                <a:schemeClr val="dk1"/>
              </a:buClr>
              <a:buFont typeface="Arial"/>
              <a:buNone/>
              <a:defRPr b="0" i="0" sz="1400" u="none" cap="none" strike="noStrike">
                <a:solidFill>
                  <a:schemeClr val="dk1"/>
                </a:solidFill>
                <a:latin typeface="Arial"/>
                <a:ea typeface="Arial"/>
                <a:cs typeface="Arial"/>
                <a:sym typeface="Arial"/>
              </a:defRPr>
            </a:lvl9pPr>
          </a:lstStyle>
          <a:p/>
        </p:txBody>
      </p:sp>
      <p:sp>
        <p:nvSpPr>
          <p:cNvPr id="134" name="Shape 134"/>
          <p:cNvSpPr txBox="1"/>
          <p:nvPr>
            <p:ph idx="10" type="dt"/>
          </p:nvPr>
        </p:nvSpPr>
        <p:spPr>
          <a:xfrm>
            <a:off x="457200" y="4683918"/>
            <a:ext cx="2133599" cy="357187"/>
          </a:xfrm>
          <a:prstGeom prst="rect">
            <a:avLst/>
          </a:prstGeom>
          <a:noFill/>
          <a:ln>
            <a:noFill/>
          </a:ln>
        </p:spPr>
        <p:txBody>
          <a:bodyPr anchorCtr="0" anchor="t" bIns="91425" lIns="91425" rIns="91425" wrap="square" tIns="91425"/>
          <a:lstStyle>
            <a:lvl1pPr indent="0" lvl="0" marL="0" marR="0" rtl="0" algn="l">
              <a:spcBef>
                <a:spcPts val="0"/>
              </a:spcBef>
              <a:spcAft>
                <a:spcPts val="0"/>
              </a:spcAft>
              <a:buNone/>
              <a:defRPr sz="1400">
                <a:solidFill>
                  <a:schemeClr val="dk1"/>
                </a:solidFill>
                <a:latin typeface="Arial"/>
                <a:ea typeface="Arial"/>
                <a:cs typeface="Arial"/>
                <a:sym typeface="Arial"/>
              </a:defRPr>
            </a:lvl1pPr>
            <a:lvl2pPr indent="0" lvl="1" marL="457200" marR="0" rtl="0" algn="l">
              <a:spcBef>
                <a:spcPts val="0"/>
              </a:spcBef>
              <a:spcAft>
                <a:spcPts val="0"/>
              </a:spcAft>
              <a:buNone/>
              <a:defRPr b="0" i="0" sz="20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20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20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2000" u="none" cap="none" strike="noStrike">
                <a:solidFill>
                  <a:schemeClr val="dk1"/>
                </a:solidFill>
                <a:latin typeface="Arial"/>
                <a:ea typeface="Arial"/>
                <a:cs typeface="Arial"/>
                <a:sym typeface="Arial"/>
              </a:defRPr>
            </a:lvl5pPr>
            <a:lvl6pPr indent="0" lvl="5" marL="2286000" marR="0" rtl="0" algn="l">
              <a:spcBef>
                <a:spcPts val="0"/>
              </a:spcBef>
              <a:buNone/>
              <a:defRPr b="0" i="0" sz="2000" u="none" cap="none" strike="noStrike">
                <a:solidFill>
                  <a:schemeClr val="dk1"/>
                </a:solidFill>
                <a:latin typeface="Arial"/>
                <a:ea typeface="Arial"/>
                <a:cs typeface="Arial"/>
                <a:sym typeface="Arial"/>
              </a:defRPr>
            </a:lvl6pPr>
            <a:lvl7pPr indent="0" lvl="6" marL="2743200" marR="0" rtl="0" algn="l">
              <a:spcBef>
                <a:spcPts val="0"/>
              </a:spcBef>
              <a:buNone/>
              <a:defRPr b="0" i="0" sz="2000" u="none" cap="none" strike="noStrike">
                <a:solidFill>
                  <a:schemeClr val="dk1"/>
                </a:solidFill>
                <a:latin typeface="Arial"/>
                <a:ea typeface="Arial"/>
                <a:cs typeface="Arial"/>
                <a:sym typeface="Arial"/>
              </a:defRPr>
            </a:lvl7pPr>
            <a:lvl8pPr indent="0" lvl="7" marL="3200400" marR="0" rtl="0" algn="l">
              <a:spcBef>
                <a:spcPts val="0"/>
              </a:spcBef>
              <a:buNone/>
              <a:defRPr b="0" i="0" sz="2000" u="none" cap="none" strike="noStrike">
                <a:solidFill>
                  <a:schemeClr val="dk1"/>
                </a:solidFill>
                <a:latin typeface="Arial"/>
                <a:ea typeface="Arial"/>
                <a:cs typeface="Arial"/>
                <a:sym typeface="Arial"/>
              </a:defRPr>
            </a:lvl8pPr>
            <a:lvl9pPr indent="0" lvl="8" marL="3657600" marR="0" rtl="0" algn="l">
              <a:spcBef>
                <a:spcPts val="0"/>
              </a:spcBef>
              <a:buNone/>
              <a:defRPr b="0" i="0" sz="2000" u="none" cap="none" strike="noStrike">
                <a:solidFill>
                  <a:schemeClr val="dk1"/>
                </a:solidFill>
                <a:latin typeface="Arial"/>
                <a:ea typeface="Arial"/>
                <a:cs typeface="Arial"/>
                <a:sym typeface="Arial"/>
              </a:defRPr>
            </a:lvl9pPr>
          </a:lstStyle>
          <a:p/>
        </p:txBody>
      </p:sp>
      <p:sp>
        <p:nvSpPr>
          <p:cNvPr id="135" name="Shape 135"/>
          <p:cNvSpPr txBox="1"/>
          <p:nvPr>
            <p:ph idx="11" type="ftr"/>
          </p:nvPr>
        </p:nvSpPr>
        <p:spPr>
          <a:xfrm>
            <a:off x="3124200" y="4683918"/>
            <a:ext cx="2895600" cy="357187"/>
          </a:xfrm>
          <a:prstGeom prst="rect">
            <a:avLst/>
          </a:prstGeom>
          <a:noFill/>
          <a:ln>
            <a:noFill/>
          </a:ln>
        </p:spPr>
        <p:txBody>
          <a:bodyPr anchorCtr="0" anchor="t" bIns="91425" lIns="91425" rIns="91425" wrap="square" tIns="91425"/>
          <a:lstStyle>
            <a:lvl1pPr indent="0" lvl="0" marL="0" marR="0" rtl="0" algn="ctr">
              <a:spcBef>
                <a:spcPts val="0"/>
              </a:spcBef>
              <a:spcAft>
                <a:spcPts val="0"/>
              </a:spcAft>
              <a:buNone/>
              <a:defRPr sz="1400">
                <a:solidFill>
                  <a:schemeClr val="dk1"/>
                </a:solidFill>
                <a:latin typeface="Arial"/>
                <a:ea typeface="Arial"/>
                <a:cs typeface="Arial"/>
                <a:sym typeface="Arial"/>
              </a:defRPr>
            </a:lvl1pPr>
            <a:lvl2pPr indent="0" lvl="1" marL="457200" marR="0" rtl="0" algn="l">
              <a:spcBef>
                <a:spcPts val="0"/>
              </a:spcBef>
              <a:spcAft>
                <a:spcPts val="0"/>
              </a:spcAft>
              <a:buNone/>
              <a:defRPr b="0" i="0" sz="20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20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20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2000" u="none" cap="none" strike="noStrike">
                <a:solidFill>
                  <a:schemeClr val="dk1"/>
                </a:solidFill>
                <a:latin typeface="Arial"/>
                <a:ea typeface="Arial"/>
                <a:cs typeface="Arial"/>
                <a:sym typeface="Arial"/>
              </a:defRPr>
            </a:lvl5pPr>
            <a:lvl6pPr indent="0" lvl="5" marL="2286000" marR="0" rtl="0" algn="l">
              <a:spcBef>
                <a:spcPts val="0"/>
              </a:spcBef>
              <a:buNone/>
              <a:defRPr b="0" i="0" sz="2000" u="none" cap="none" strike="noStrike">
                <a:solidFill>
                  <a:schemeClr val="dk1"/>
                </a:solidFill>
                <a:latin typeface="Arial"/>
                <a:ea typeface="Arial"/>
                <a:cs typeface="Arial"/>
                <a:sym typeface="Arial"/>
              </a:defRPr>
            </a:lvl6pPr>
            <a:lvl7pPr indent="0" lvl="6" marL="2743200" marR="0" rtl="0" algn="l">
              <a:spcBef>
                <a:spcPts val="0"/>
              </a:spcBef>
              <a:buNone/>
              <a:defRPr b="0" i="0" sz="2000" u="none" cap="none" strike="noStrike">
                <a:solidFill>
                  <a:schemeClr val="dk1"/>
                </a:solidFill>
                <a:latin typeface="Arial"/>
                <a:ea typeface="Arial"/>
                <a:cs typeface="Arial"/>
                <a:sym typeface="Arial"/>
              </a:defRPr>
            </a:lvl7pPr>
            <a:lvl8pPr indent="0" lvl="7" marL="3200400" marR="0" rtl="0" algn="l">
              <a:spcBef>
                <a:spcPts val="0"/>
              </a:spcBef>
              <a:buNone/>
              <a:defRPr b="0" i="0" sz="2000" u="none" cap="none" strike="noStrike">
                <a:solidFill>
                  <a:schemeClr val="dk1"/>
                </a:solidFill>
                <a:latin typeface="Arial"/>
                <a:ea typeface="Arial"/>
                <a:cs typeface="Arial"/>
                <a:sym typeface="Arial"/>
              </a:defRPr>
            </a:lvl8pPr>
            <a:lvl9pPr indent="0" lvl="8" marL="3657600" marR="0" rtl="0" algn="l">
              <a:spcBef>
                <a:spcPts val="0"/>
              </a:spcBef>
              <a:buNone/>
              <a:defRPr b="0" i="0" sz="2000" u="none" cap="none" strike="noStrike">
                <a:solidFill>
                  <a:schemeClr val="dk1"/>
                </a:solidFill>
                <a:latin typeface="Arial"/>
                <a:ea typeface="Arial"/>
                <a:cs typeface="Arial"/>
                <a:sym typeface="Arial"/>
              </a:defRPr>
            </a:lvl9pPr>
          </a:lstStyle>
          <a:p/>
        </p:txBody>
      </p:sp>
      <p:sp>
        <p:nvSpPr>
          <p:cNvPr id="136" name="Shape 136"/>
          <p:cNvSpPr txBox="1"/>
          <p:nvPr>
            <p:ph idx="12" type="sldNum"/>
          </p:nvPr>
        </p:nvSpPr>
        <p:spPr>
          <a:xfrm>
            <a:off x="6553200" y="4683918"/>
            <a:ext cx="2133599" cy="357187"/>
          </a:xfrm>
          <a:prstGeom prst="rect">
            <a:avLst/>
          </a:prstGeom>
          <a:noFill/>
          <a:ln>
            <a:noFill/>
          </a:ln>
        </p:spPr>
        <p:txBody>
          <a:bodyPr anchorCtr="0" anchor="t" bIns="45700" lIns="91425" rIns="91425" wrap="square" tIns="45700">
            <a:noAutofit/>
          </a:bodyPr>
          <a:lstStyle/>
          <a:p>
            <a:pPr indent="0" lvl="0" marL="0" marR="0" rtl="0" algn="r">
              <a:spcBef>
                <a:spcPts val="0"/>
              </a:spcBef>
              <a:spcAft>
                <a:spcPts val="0"/>
              </a:spcAft>
              <a:buSzPct val="25000"/>
              <a:buNone/>
            </a:pPr>
            <a:fld id="{00000000-1234-1234-1234-123412341234}" type="slidenum">
              <a:rPr lang="en" sz="1400">
                <a:solidFill>
                  <a:schemeClr val="dk1"/>
                </a:solidFill>
                <a:latin typeface="Arial"/>
                <a:ea typeface="Arial"/>
                <a:cs typeface="Arial"/>
                <a:sym typeface="Arial"/>
              </a:rPr>
              <a:t>‹#›</a:t>
            </a:fld>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woObj">
  <p:cSld name="Two Content">
    <p:spTree>
      <p:nvGrpSpPr>
        <p:cNvPr id="137" name="Shape 137"/>
        <p:cNvGrpSpPr/>
        <p:nvPr/>
      </p:nvGrpSpPr>
      <p:grpSpPr>
        <a:xfrm>
          <a:off x="0" y="0"/>
          <a:ext cx="0" cy="0"/>
          <a:chOff x="0" y="0"/>
          <a:chExt cx="0" cy="0"/>
        </a:xfrm>
      </p:grpSpPr>
      <p:sp>
        <p:nvSpPr>
          <p:cNvPr id="138" name="Shape 138"/>
          <p:cNvSpPr txBox="1"/>
          <p:nvPr>
            <p:ph type="title"/>
          </p:nvPr>
        </p:nvSpPr>
        <p:spPr>
          <a:xfrm>
            <a:off x="457200" y="205978"/>
            <a:ext cx="8229600" cy="857250"/>
          </a:xfrm>
          <a:prstGeom prst="rect">
            <a:avLst/>
          </a:prstGeom>
          <a:noFill/>
          <a:ln>
            <a:noFill/>
          </a:ln>
        </p:spPr>
        <p:txBody>
          <a:bodyPr anchorCtr="0" anchor="ctr" bIns="91425" lIns="91425" rIns="91425" wrap="square" tIns="91425"/>
          <a:lstStyle>
            <a:lvl1pPr indent="0" lvl="0" marL="0" marR="0" rtl="0" algn="ctr">
              <a:spcBef>
                <a:spcPts val="0"/>
              </a:spcBef>
              <a:spcAft>
                <a:spcPts val="0"/>
              </a:spcAft>
              <a:buNone/>
              <a:defRPr b="0" i="0" sz="4400" u="none" cap="none" strike="noStrike">
                <a:solidFill>
                  <a:schemeClr val="dk2"/>
                </a:solidFill>
                <a:latin typeface="Arial"/>
                <a:ea typeface="Arial"/>
                <a:cs typeface="Arial"/>
                <a:sym typeface="Arial"/>
              </a:defRPr>
            </a:lvl1pPr>
            <a:lvl2pPr indent="0" lvl="1" marL="0" marR="0" rtl="0" algn="ctr">
              <a:spcBef>
                <a:spcPts val="0"/>
              </a:spcBef>
              <a:spcAft>
                <a:spcPts val="0"/>
              </a:spcAft>
              <a:buNone/>
              <a:defRPr b="0" i="0" sz="4400" u="none" cap="none" strike="noStrike">
                <a:solidFill>
                  <a:schemeClr val="dk2"/>
                </a:solidFill>
                <a:latin typeface="Arial"/>
                <a:ea typeface="Arial"/>
                <a:cs typeface="Arial"/>
                <a:sym typeface="Arial"/>
              </a:defRPr>
            </a:lvl2pPr>
            <a:lvl3pPr indent="0" lvl="2" marL="0" marR="0" rtl="0" algn="ctr">
              <a:spcBef>
                <a:spcPts val="0"/>
              </a:spcBef>
              <a:spcAft>
                <a:spcPts val="0"/>
              </a:spcAft>
              <a:buNone/>
              <a:defRPr b="0" i="0" sz="4400" u="none" cap="none" strike="noStrike">
                <a:solidFill>
                  <a:schemeClr val="dk2"/>
                </a:solidFill>
                <a:latin typeface="Arial"/>
                <a:ea typeface="Arial"/>
                <a:cs typeface="Arial"/>
                <a:sym typeface="Arial"/>
              </a:defRPr>
            </a:lvl3pPr>
            <a:lvl4pPr indent="0" lvl="3" marL="0" marR="0" rtl="0" algn="ctr">
              <a:spcBef>
                <a:spcPts val="0"/>
              </a:spcBef>
              <a:spcAft>
                <a:spcPts val="0"/>
              </a:spcAft>
              <a:buNone/>
              <a:defRPr b="0" i="0" sz="4400" u="none" cap="none" strike="noStrike">
                <a:solidFill>
                  <a:schemeClr val="dk2"/>
                </a:solidFill>
                <a:latin typeface="Arial"/>
                <a:ea typeface="Arial"/>
                <a:cs typeface="Arial"/>
                <a:sym typeface="Arial"/>
              </a:defRPr>
            </a:lvl4pPr>
            <a:lvl5pPr indent="0" lvl="4" marL="0" marR="0" rtl="0" algn="ctr">
              <a:spcBef>
                <a:spcPts val="0"/>
              </a:spcBef>
              <a:spcAft>
                <a:spcPts val="0"/>
              </a:spcAft>
              <a:buNone/>
              <a:defRPr b="0" i="0" sz="4400" u="none" cap="none" strike="noStrike">
                <a:solidFill>
                  <a:schemeClr val="dk2"/>
                </a:solidFill>
                <a:latin typeface="Arial"/>
                <a:ea typeface="Arial"/>
                <a:cs typeface="Arial"/>
                <a:sym typeface="Arial"/>
              </a:defRPr>
            </a:lvl5pPr>
            <a:lvl6pPr indent="0" lvl="5" marL="457200" marR="0" rtl="0" algn="ctr">
              <a:spcBef>
                <a:spcPts val="0"/>
              </a:spcBef>
              <a:spcAft>
                <a:spcPts val="0"/>
              </a:spcAft>
              <a:buNone/>
              <a:defRPr b="0" i="0" sz="4400" u="none" cap="none" strike="noStrike">
                <a:solidFill>
                  <a:schemeClr val="dk2"/>
                </a:solidFill>
                <a:latin typeface="Arial"/>
                <a:ea typeface="Arial"/>
                <a:cs typeface="Arial"/>
                <a:sym typeface="Arial"/>
              </a:defRPr>
            </a:lvl6pPr>
            <a:lvl7pPr indent="0" lvl="6" marL="914400" marR="0" rtl="0" algn="ctr">
              <a:spcBef>
                <a:spcPts val="0"/>
              </a:spcBef>
              <a:spcAft>
                <a:spcPts val="0"/>
              </a:spcAft>
              <a:buNone/>
              <a:defRPr b="0" i="0" sz="4400" u="none" cap="none" strike="noStrike">
                <a:solidFill>
                  <a:schemeClr val="dk2"/>
                </a:solidFill>
                <a:latin typeface="Arial"/>
                <a:ea typeface="Arial"/>
                <a:cs typeface="Arial"/>
                <a:sym typeface="Arial"/>
              </a:defRPr>
            </a:lvl7pPr>
            <a:lvl8pPr indent="0" lvl="7" marL="1371600" marR="0" rtl="0" algn="ctr">
              <a:spcBef>
                <a:spcPts val="0"/>
              </a:spcBef>
              <a:spcAft>
                <a:spcPts val="0"/>
              </a:spcAft>
              <a:buNone/>
              <a:defRPr b="0" i="0" sz="4400" u="none" cap="none" strike="noStrike">
                <a:solidFill>
                  <a:schemeClr val="dk2"/>
                </a:solidFill>
                <a:latin typeface="Arial"/>
                <a:ea typeface="Arial"/>
                <a:cs typeface="Arial"/>
                <a:sym typeface="Arial"/>
              </a:defRPr>
            </a:lvl8pPr>
            <a:lvl9pPr indent="0" lvl="8" marL="1828800" marR="0" rtl="0" algn="ctr">
              <a:spcBef>
                <a:spcPts val="0"/>
              </a:spcBef>
              <a:spcAft>
                <a:spcPts val="0"/>
              </a:spcAft>
              <a:buNone/>
              <a:defRPr b="0" i="0" sz="4400" u="none" cap="none" strike="noStrike">
                <a:solidFill>
                  <a:schemeClr val="dk2"/>
                </a:solidFill>
                <a:latin typeface="Arial"/>
                <a:ea typeface="Arial"/>
                <a:cs typeface="Arial"/>
                <a:sym typeface="Arial"/>
              </a:defRPr>
            </a:lvl9pPr>
          </a:lstStyle>
          <a:p/>
        </p:txBody>
      </p:sp>
      <p:sp>
        <p:nvSpPr>
          <p:cNvPr id="139" name="Shape 139"/>
          <p:cNvSpPr txBox="1"/>
          <p:nvPr>
            <p:ph idx="1" type="body"/>
          </p:nvPr>
        </p:nvSpPr>
        <p:spPr>
          <a:xfrm>
            <a:off x="457200" y="1200150"/>
            <a:ext cx="4038599" cy="3394472"/>
          </a:xfrm>
          <a:prstGeom prst="rect">
            <a:avLst/>
          </a:prstGeom>
          <a:noFill/>
          <a:ln>
            <a:noFill/>
          </a:ln>
        </p:spPr>
        <p:txBody>
          <a:bodyPr anchorCtr="0" anchor="t" bIns="91425" lIns="91425" rIns="91425" wrap="square" tIns="91425"/>
          <a:lstStyle>
            <a:lvl1pPr indent="-165100" lvl="0" marL="342900" marR="0" rtl="0" algn="l">
              <a:spcBef>
                <a:spcPts val="560"/>
              </a:spcBef>
              <a:spcAft>
                <a:spcPts val="0"/>
              </a:spcAft>
              <a:buClr>
                <a:schemeClr val="dk1"/>
              </a:buClr>
              <a:buSzPct val="100000"/>
              <a:buFont typeface="Arial"/>
              <a:buChar char="•"/>
              <a:defRPr b="0" i="0" sz="2800" u="none" cap="none" strike="noStrike">
                <a:solidFill>
                  <a:schemeClr val="dk1"/>
                </a:solidFill>
                <a:latin typeface="Arial"/>
                <a:ea typeface="Arial"/>
                <a:cs typeface="Arial"/>
                <a:sym typeface="Arial"/>
              </a:defRPr>
            </a:lvl1pPr>
            <a:lvl2pPr indent="-133350" lvl="1" marL="742950" marR="0" rtl="0" algn="l">
              <a:spcBef>
                <a:spcPts val="480"/>
              </a:spcBef>
              <a:spcAft>
                <a:spcPts val="0"/>
              </a:spcAft>
              <a:buClr>
                <a:schemeClr val="dk1"/>
              </a:buClr>
              <a:buSzPct val="100000"/>
              <a:buFont typeface="Arial"/>
              <a:buChar char="–"/>
              <a:defRPr b="0" i="0" sz="2400" u="none" cap="none" strike="noStrike">
                <a:solidFill>
                  <a:schemeClr val="dk1"/>
                </a:solidFill>
                <a:latin typeface="Arial"/>
                <a:ea typeface="Arial"/>
                <a:cs typeface="Arial"/>
                <a:sym typeface="Arial"/>
              </a:defRPr>
            </a:lvl2pPr>
            <a:lvl3pPr indent="-101600" lvl="2" marL="11430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3pPr>
            <a:lvl4pPr indent="-114300" lvl="3" marL="1600200" marR="0" rtl="0" algn="l">
              <a:spcBef>
                <a:spcPts val="360"/>
              </a:spcBef>
              <a:spcAft>
                <a:spcPts val="0"/>
              </a:spcAft>
              <a:buClr>
                <a:schemeClr val="dk1"/>
              </a:buClr>
              <a:buSzPct val="100000"/>
              <a:buFont typeface="Arial"/>
              <a:buChar char="–"/>
              <a:defRPr b="0" i="0" sz="1800" u="none" cap="none" strike="noStrike">
                <a:solidFill>
                  <a:schemeClr val="dk1"/>
                </a:solidFill>
                <a:latin typeface="Arial"/>
                <a:ea typeface="Arial"/>
                <a:cs typeface="Arial"/>
                <a:sym typeface="Arial"/>
              </a:defRPr>
            </a:lvl4pPr>
            <a:lvl5pPr indent="-114300" lvl="4" marL="2057400" marR="0" rtl="0" algn="l">
              <a:spcBef>
                <a:spcPts val="360"/>
              </a:spcBef>
              <a:spcAft>
                <a:spcPts val="0"/>
              </a:spcAft>
              <a:buClr>
                <a:schemeClr val="dk1"/>
              </a:buClr>
              <a:buSzPct val="100000"/>
              <a:buFont typeface="Arial"/>
              <a:buChar char="»"/>
              <a:defRPr b="0" i="0" sz="1800" u="none" cap="none" strike="noStrike">
                <a:solidFill>
                  <a:schemeClr val="dk1"/>
                </a:solidFill>
                <a:latin typeface="Arial"/>
                <a:ea typeface="Arial"/>
                <a:cs typeface="Arial"/>
                <a:sym typeface="Arial"/>
              </a:defRPr>
            </a:lvl5pPr>
            <a:lvl6pPr indent="-114300" lvl="5" marL="2514600" marR="0" rtl="0" algn="l">
              <a:spcBef>
                <a:spcPts val="360"/>
              </a:spcBef>
              <a:spcAft>
                <a:spcPts val="0"/>
              </a:spcAft>
              <a:buClr>
                <a:schemeClr val="dk1"/>
              </a:buClr>
              <a:buSzPct val="100000"/>
              <a:buFont typeface="Arial"/>
              <a:buChar char="»"/>
              <a:defRPr b="0" i="0" sz="1800" u="none" cap="none" strike="noStrike">
                <a:solidFill>
                  <a:schemeClr val="dk1"/>
                </a:solidFill>
                <a:latin typeface="Arial"/>
                <a:ea typeface="Arial"/>
                <a:cs typeface="Arial"/>
                <a:sym typeface="Arial"/>
              </a:defRPr>
            </a:lvl6pPr>
            <a:lvl7pPr indent="-114300" lvl="6" marL="2971800" marR="0" rtl="0" algn="l">
              <a:spcBef>
                <a:spcPts val="360"/>
              </a:spcBef>
              <a:spcAft>
                <a:spcPts val="0"/>
              </a:spcAft>
              <a:buClr>
                <a:schemeClr val="dk1"/>
              </a:buClr>
              <a:buSzPct val="100000"/>
              <a:buFont typeface="Arial"/>
              <a:buChar char="»"/>
              <a:defRPr b="0" i="0" sz="1800" u="none" cap="none" strike="noStrike">
                <a:solidFill>
                  <a:schemeClr val="dk1"/>
                </a:solidFill>
                <a:latin typeface="Arial"/>
                <a:ea typeface="Arial"/>
                <a:cs typeface="Arial"/>
                <a:sym typeface="Arial"/>
              </a:defRPr>
            </a:lvl7pPr>
            <a:lvl8pPr indent="-114300" lvl="7" marL="3429000" marR="0" rtl="0" algn="l">
              <a:spcBef>
                <a:spcPts val="360"/>
              </a:spcBef>
              <a:spcAft>
                <a:spcPts val="0"/>
              </a:spcAft>
              <a:buClr>
                <a:schemeClr val="dk1"/>
              </a:buClr>
              <a:buSzPct val="100000"/>
              <a:buFont typeface="Arial"/>
              <a:buChar char="»"/>
              <a:defRPr b="0" i="0" sz="1800" u="none" cap="none" strike="noStrike">
                <a:solidFill>
                  <a:schemeClr val="dk1"/>
                </a:solidFill>
                <a:latin typeface="Arial"/>
                <a:ea typeface="Arial"/>
                <a:cs typeface="Arial"/>
                <a:sym typeface="Arial"/>
              </a:defRPr>
            </a:lvl8pPr>
            <a:lvl9pPr indent="-114300" lvl="8" marL="3886200" marR="0" rtl="0" algn="l">
              <a:spcBef>
                <a:spcPts val="360"/>
              </a:spcBef>
              <a:spcAft>
                <a:spcPts val="0"/>
              </a:spcAft>
              <a:buClr>
                <a:schemeClr val="dk1"/>
              </a:buClr>
              <a:buSzPct val="100000"/>
              <a:buFont typeface="Arial"/>
              <a:buChar char="»"/>
              <a:defRPr b="0" i="0" sz="1800" u="none" cap="none" strike="noStrike">
                <a:solidFill>
                  <a:schemeClr val="dk1"/>
                </a:solidFill>
                <a:latin typeface="Arial"/>
                <a:ea typeface="Arial"/>
                <a:cs typeface="Arial"/>
                <a:sym typeface="Arial"/>
              </a:defRPr>
            </a:lvl9pPr>
          </a:lstStyle>
          <a:p/>
        </p:txBody>
      </p:sp>
      <p:sp>
        <p:nvSpPr>
          <p:cNvPr id="140" name="Shape 140"/>
          <p:cNvSpPr txBox="1"/>
          <p:nvPr>
            <p:ph idx="2" type="body"/>
          </p:nvPr>
        </p:nvSpPr>
        <p:spPr>
          <a:xfrm>
            <a:off x="4648200" y="1200150"/>
            <a:ext cx="4038599" cy="3394472"/>
          </a:xfrm>
          <a:prstGeom prst="rect">
            <a:avLst/>
          </a:prstGeom>
          <a:noFill/>
          <a:ln>
            <a:noFill/>
          </a:ln>
        </p:spPr>
        <p:txBody>
          <a:bodyPr anchorCtr="0" anchor="t" bIns="91425" lIns="91425" rIns="91425" wrap="square" tIns="91425"/>
          <a:lstStyle>
            <a:lvl1pPr indent="-165100" lvl="0" marL="342900" marR="0" rtl="0" algn="l">
              <a:spcBef>
                <a:spcPts val="560"/>
              </a:spcBef>
              <a:spcAft>
                <a:spcPts val="0"/>
              </a:spcAft>
              <a:buClr>
                <a:schemeClr val="dk1"/>
              </a:buClr>
              <a:buSzPct val="100000"/>
              <a:buFont typeface="Arial"/>
              <a:buChar char="•"/>
              <a:defRPr b="0" i="0" sz="2800" u="none" cap="none" strike="noStrike">
                <a:solidFill>
                  <a:schemeClr val="dk1"/>
                </a:solidFill>
                <a:latin typeface="Arial"/>
                <a:ea typeface="Arial"/>
                <a:cs typeface="Arial"/>
                <a:sym typeface="Arial"/>
              </a:defRPr>
            </a:lvl1pPr>
            <a:lvl2pPr indent="-133350" lvl="1" marL="742950" marR="0" rtl="0" algn="l">
              <a:spcBef>
                <a:spcPts val="480"/>
              </a:spcBef>
              <a:spcAft>
                <a:spcPts val="0"/>
              </a:spcAft>
              <a:buClr>
                <a:schemeClr val="dk1"/>
              </a:buClr>
              <a:buSzPct val="100000"/>
              <a:buFont typeface="Arial"/>
              <a:buChar char="–"/>
              <a:defRPr b="0" i="0" sz="2400" u="none" cap="none" strike="noStrike">
                <a:solidFill>
                  <a:schemeClr val="dk1"/>
                </a:solidFill>
                <a:latin typeface="Arial"/>
                <a:ea typeface="Arial"/>
                <a:cs typeface="Arial"/>
                <a:sym typeface="Arial"/>
              </a:defRPr>
            </a:lvl2pPr>
            <a:lvl3pPr indent="-101600" lvl="2" marL="11430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3pPr>
            <a:lvl4pPr indent="-114300" lvl="3" marL="1600200" marR="0" rtl="0" algn="l">
              <a:spcBef>
                <a:spcPts val="360"/>
              </a:spcBef>
              <a:spcAft>
                <a:spcPts val="0"/>
              </a:spcAft>
              <a:buClr>
                <a:schemeClr val="dk1"/>
              </a:buClr>
              <a:buSzPct val="100000"/>
              <a:buFont typeface="Arial"/>
              <a:buChar char="–"/>
              <a:defRPr b="0" i="0" sz="1800" u="none" cap="none" strike="noStrike">
                <a:solidFill>
                  <a:schemeClr val="dk1"/>
                </a:solidFill>
                <a:latin typeface="Arial"/>
                <a:ea typeface="Arial"/>
                <a:cs typeface="Arial"/>
                <a:sym typeface="Arial"/>
              </a:defRPr>
            </a:lvl4pPr>
            <a:lvl5pPr indent="-114300" lvl="4" marL="2057400" marR="0" rtl="0" algn="l">
              <a:spcBef>
                <a:spcPts val="360"/>
              </a:spcBef>
              <a:spcAft>
                <a:spcPts val="0"/>
              </a:spcAft>
              <a:buClr>
                <a:schemeClr val="dk1"/>
              </a:buClr>
              <a:buSzPct val="100000"/>
              <a:buFont typeface="Arial"/>
              <a:buChar char="»"/>
              <a:defRPr b="0" i="0" sz="1800" u="none" cap="none" strike="noStrike">
                <a:solidFill>
                  <a:schemeClr val="dk1"/>
                </a:solidFill>
                <a:latin typeface="Arial"/>
                <a:ea typeface="Arial"/>
                <a:cs typeface="Arial"/>
                <a:sym typeface="Arial"/>
              </a:defRPr>
            </a:lvl5pPr>
            <a:lvl6pPr indent="-114300" lvl="5" marL="2514600" marR="0" rtl="0" algn="l">
              <a:spcBef>
                <a:spcPts val="360"/>
              </a:spcBef>
              <a:spcAft>
                <a:spcPts val="0"/>
              </a:spcAft>
              <a:buClr>
                <a:schemeClr val="dk1"/>
              </a:buClr>
              <a:buSzPct val="100000"/>
              <a:buFont typeface="Arial"/>
              <a:buChar char="»"/>
              <a:defRPr b="0" i="0" sz="1800" u="none" cap="none" strike="noStrike">
                <a:solidFill>
                  <a:schemeClr val="dk1"/>
                </a:solidFill>
                <a:latin typeface="Arial"/>
                <a:ea typeface="Arial"/>
                <a:cs typeface="Arial"/>
                <a:sym typeface="Arial"/>
              </a:defRPr>
            </a:lvl6pPr>
            <a:lvl7pPr indent="-114300" lvl="6" marL="2971800" marR="0" rtl="0" algn="l">
              <a:spcBef>
                <a:spcPts val="360"/>
              </a:spcBef>
              <a:spcAft>
                <a:spcPts val="0"/>
              </a:spcAft>
              <a:buClr>
                <a:schemeClr val="dk1"/>
              </a:buClr>
              <a:buSzPct val="100000"/>
              <a:buFont typeface="Arial"/>
              <a:buChar char="»"/>
              <a:defRPr b="0" i="0" sz="1800" u="none" cap="none" strike="noStrike">
                <a:solidFill>
                  <a:schemeClr val="dk1"/>
                </a:solidFill>
                <a:latin typeface="Arial"/>
                <a:ea typeface="Arial"/>
                <a:cs typeface="Arial"/>
                <a:sym typeface="Arial"/>
              </a:defRPr>
            </a:lvl7pPr>
            <a:lvl8pPr indent="-114300" lvl="7" marL="3429000" marR="0" rtl="0" algn="l">
              <a:spcBef>
                <a:spcPts val="360"/>
              </a:spcBef>
              <a:spcAft>
                <a:spcPts val="0"/>
              </a:spcAft>
              <a:buClr>
                <a:schemeClr val="dk1"/>
              </a:buClr>
              <a:buSzPct val="100000"/>
              <a:buFont typeface="Arial"/>
              <a:buChar char="»"/>
              <a:defRPr b="0" i="0" sz="1800" u="none" cap="none" strike="noStrike">
                <a:solidFill>
                  <a:schemeClr val="dk1"/>
                </a:solidFill>
                <a:latin typeface="Arial"/>
                <a:ea typeface="Arial"/>
                <a:cs typeface="Arial"/>
                <a:sym typeface="Arial"/>
              </a:defRPr>
            </a:lvl8pPr>
            <a:lvl9pPr indent="-114300" lvl="8" marL="3886200" marR="0" rtl="0" algn="l">
              <a:spcBef>
                <a:spcPts val="360"/>
              </a:spcBef>
              <a:spcAft>
                <a:spcPts val="0"/>
              </a:spcAft>
              <a:buClr>
                <a:schemeClr val="dk1"/>
              </a:buClr>
              <a:buSzPct val="100000"/>
              <a:buFont typeface="Arial"/>
              <a:buChar char="»"/>
              <a:defRPr b="0" i="0" sz="1800" u="none" cap="none" strike="noStrike">
                <a:solidFill>
                  <a:schemeClr val="dk1"/>
                </a:solidFill>
                <a:latin typeface="Arial"/>
                <a:ea typeface="Arial"/>
                <a:cs typeface="Arial"/>
                <a:sym typeface="Arial"/>
              </a:defRPr>
            </a:lvl9pPr>
          </a:lstStyle>
          <a:p/>
        </p:txBody>
      </p:sp>
      <p:sp>
        <p:nvSpPr>
          <p:cNvPr id="141" name="Shape 141"/>
          <p:cNvSpPr txBox="1"/>
          <p:nvPr>
            <p:ph idx="10" type="dt"/>
          </p:nvPr>
        </p:nvSpPr>
        <p:spPr>
          <a:xfrm>
            <a:off x="457200" y="4683918"/>
            <a:ext cx="2133599" cy="357187"/>
          </a:xfrm>
          <a:prstGeom prst="rect">
            <a:avLst/>
          </a:prstGeom>
          <a:noFill/>
          <a:ln>
            <a:noFill/>
          </a:ln>
        </p:spPr>
        <p:txBody>
          <a:bodyPr anchorCtr="0" anchor="t" bIns="91425" lIns="91425" rIns="91425" wrap="square" tIns="91425"/>
          <a:lstStyle>
            <a:lvl1pPr indent="0" lvl="0" marL="0" marR="0" rtl="0" algn="l">
              <a:spcBef>
                <a:spcPts val="0"/>
              </a:spcBef>
              <a:spcAft>
                <a:spcPts val="0"/>
              </a:spcAft>
              <a:buNone/>
              <a:defRPr sz="1400">
                <a:solidFill>
                  <a:schemeClr val="dk1"/>
                </a:solidFill>
                <a:latin typeface="Arial"/>
                <a:ea typeface="Arial"/>
                <a:cs typeface="Arial"/>
                <a:sym typeface="Arial"/>
              </a:defRPr>
            </a:lvl1pPr>
            <a:lvl2pPr indent="0" lvl="1" marL="457200" marR="0" rtl="0" algn="l">
              <a:spcBef>
                <a:spcPts val="0"/>
              </a:spcBef>
              <a:spcAft>
                <a:spcPts val="0"/>
              </a:spcAft>
              <a:buNone/>
              <a:defRPr b="0" i="0" sz="20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20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20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2000" u="none" cap="none" strike="noStrike">
                <a:solidFill>
                  <a:schemeClr val="dk1"/>
                </a:solidFill>
                <a:latin typeface="Arial"/>
                <a:ea typeface="Arial"/>
                <a:cs typeface="Arial"/>
                <a:sym typeface="Arial"/>
              </a:defRPr>
            </a:lvl5pPr>
            <a:lvl6pPr indent="0" lvl="5" marL="2286000" marR="0" rtl="0" algn="l">
              <a:spcBef>
                <a:spcPts val="0"/>
              </a:spcBef>
              <a:buNone/>
              <a:defRPr b="0" i="0" sz="2000" u="none" cap="none" strike="noStrike">
                <a:solidFill>
                  <a:schemeClr val="dk1"/>
                </a:solidFill>
                <a:latin typeface="Arial"/>
                <a:ea typeface="Arial"/>
                <a:cs typeface="Arial"/>
                <a:sym typeface="Arial"/>
              </a:defRPr>
            </a:lvl6pPr>
            <a:lvl7pPr indent="0" lvl="6" marL="2743200" marR="0" rtl="0" algn="l">
              <a:spcBef>
                <a:spcPts val="0"/>
              </a:spcBef>
              <a:buNone/>
              <a:defRPr b="0" i="0" sz="2000" u="none" cap="none" strike="noStrike">
                <a:solidFill>
                  <a:schemeClr val="dk1"/>
                </a:solidFill>
                <a:latin typeface="Arial"/>
                <a:ea typeface="Arial"/>
                <a:cs typeface="Arial"/>
                <a:sym typeface="Arial"/>
              </a:defRPr>
            </a:lvl7pPr>
            <a:lvl8pPr indent="0" lvl="7" marL="3200400" marR="0" rtl="0" algn="l">
              <a:spcBef>
                <a:spcPts val="0"/>
              </a:spcBef>
              <a:buNone/>
              <a:defRPr b="0" i="0" sz="2000" u="none" cap="none" strike="noStrike">
                <a:solidFill>
                  <a:schemeClr val="dk1"/>
                </a:solidFill>
                <a:latin typeface="Arial"/>
                <a:ea typeface="Arial"/>
                <a:cs typeface="Arial"/>
                <a:sym typeface="Arial"/>
              </a:defRPr>
            </a:lvl8pPr>
            <a:lvl9pPr indent="0" lvl="8" marL="3657600" marR="0" rtl="0" algn="l">
              <a:spcBef>
                <a:spcPts val="0"/>
              </a:spcBef>
              <a:buNone/>
              <a:defRPr b="0" i="0" sz="2000" u="none" cap="none" strike="noStrike">
                <a:solidFill>
                  <a:schemeClr val="dk1"/>
                </a:solidFill>
                <a:latin typeface="Arial"/>
                <a:ea typeface="Arial"/>
                <a:cs typeface="Arial"/>
                <a:sym typeface="Arial"/>
              </a:defRPr>
            </a:lvl9pPr>
          </a:lstStyle>
          <a:p/>
        </p:txBody>
      </p:sp>
      <p:sp>
        <p:nvSpPr>
          <p:cNvPr id="142" name="Shape 142"/>
          <p:cNvSpPr txBox="1"/>
          <p:nvPr>
            <p:ph idx="11" type="ftr"/>
          </p:nvPr>
        </p:nvSpPr>
        <p:spPr>
          <a:xfrm>
            <a:off x="3124200" y="4683918"/>
            <a:ext cx="2895600" cy="357187"/>
          </a:xfrm>
          <a:prstGeom prst="rect">
            <a:avLst/>
          </a:prstGeom>
          <a:noFill/>
          <a:ln>
            <a:noFill/>
          </a:ln>
        </p:spPr>
        <p:txBody>
          <a:bodyPr anchorCtr="0" anchor="t" bIns="91425" lIns="91425" rIns="91425" wrap="square" tIns="91425"/>
          <a:lstStyle>
            <a:lvl1pPr indent="0" lvl="0" marL="0" marR="0" rtl="0" algn="ctr">
              <a:spcBef>
                <a:spcPts val="0"/>
              </a:spcBef>
              <a:spcAft>
                <a:spcPts val="0"/>
              </a:spcAft>
              <a:buNone/>
              <a:defRPr sz="1400">
                <a:solidFill>
                  <a:schemeClr val="dk1"/>
                </a:solidFill>
                <a:latin typeface="Arial"/>
                <a:ea typeface="Arial"/>
                <a:cs typeface="Arial"/>
                <a:sym typeface="Arial"/>
              </a:defRPr>
            </a:lvl1pPr>
            <a:lvl2pPr indent="0" lvl="1" marL="457200" marR="0" rtl="0" algn="l">
              <a:spcBef>
                <a:spcPts val="0"/>
              </a:spcBef>
              <a:spcAft>
                <a:spcPts val="0"/>
              </a:spcAft>
              <a:buNone/>
              <a:defRPr b="0" i="0" sz="20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20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20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2000" u="none" cap="none" strike="noStrike">
                <a:solidFill>
                  <a:schemeClr val="dk1"/>
                </a:solidFill>
                <a:latin typeface="Arial"/>
                <a:ea typeface="Arial"/>
                <a:cs typeface="Arial"/>
                <a:sym typeface="Arial"/>
              </a:defRPr>
            </a:lvl5pPr>
            <a:lvl6pPr indent="0" lvl="5" marL="2286000" marR="0" rtl="0" algn="l">
              <a:spcBef>
                <a:spcPts val="0"/>
              </a:spcBef>
              <a:buNone/>
              <a:defRPr b="0" i="0" sz="2000" u="none" cap="none" strike="noStrike">
                <a:solidFill>
                  <a:schemeClr val="dk1"/>
                </a:solidFill>
                <a:latin typeface="Arial"/>
                <a:ea typeface="Arial"/>
                <a:cs typeface="Arial"/>
                <a:sym typeface="Arial"/>
              </a:defRPr>
            </a:lvl6pPr>
            <a:lvl7pPr indent="0" lvl="6" marL="2743200" marR="0" rtl="0" algn="l">
              <a:spcBef>
                <a:spcPts val="0"/>
              </a:spcBef>
              <a:buNone/>
              <a:defRPr b="0" i="0" sz="2000" u="none" cap="none" strike="noStrike">
                <a:solidFill>
                  <a:schemeClr val="dk1"/>
                </a:solidFill>
                <a:latin typeface="Arial"/>
                <a:ea typeface="Arial"/>
                <a:cs typeface="Arial"/>
                <a:sym typeface="Arial"/>
              </a:defRPr>
            </a:lvl7pPr>
            <a:lvl8pPr indent="0" lvl="7" marL="3200400" marR="0" rtl="0" algn="l">
              <a:spcBef>
                <a:spcPts val="0"/>
              </a:spcBef>
              <a:buNone/>
              <a:defRPr b="0" i="0" sz="2000" u="none" cap="none" strike="noStrike">
                <a:solidFill>
                  <a:schemeClr val="dk1"/>
                </a:solidFill>
                <a:latin typeface="Arial"/>
                <a:ea typeface="Arial"/>
                <a:cs typeface="Arial"/>
                <a:sym typeface="Arial"/>
              </a:defRPr>
            </a:lvl8pPr>
            <a:lvl9pPr indent="0" lvl="8" marL="3657600" marR="0" rtl="0" algn="l">
              <a:spcBef>
                <a:spcPts val="0"/>
              </a:spcBef>
              <a:buNone/>
              <a:defRPr b="0" i="0" sz="2000" u="none" cap="none" strike="noStrike">
                <a:solidFill>
                  <a:schemeClr val="dk1"/>
                </a:solidFill>
                <a:latin typeface="Arial"/>
                <a:ea typeface="Arial"/>
                <a:cs typeface="Arial"/>
                <a:sym typeface="Arial"/>
              </a:defRPr>
            </a:lvl9pPr>
          </a:lstStyle>
          <a:p/>
        </p:txBody>
      </p:sp>
      <p:sp>
        <p:nvSpPr>
          <p:cNvPr id="143" name="Shape 143"/>
          <p:cNvSpPr txBox="1"/>
          <p:nvPr>
            <p:ph idx="12" type="sldNum"/>
          </p:nvPr>
        </p:nvSpPr>
        <p:spPr>
          <a:xfrm>
            <a:off x="6553200" y="4683918"/>
            <a:ext cx="2133599" cy="357187"/>
          </a:xfrm>
          <a:prstGeom prst="rect">
            <a:avLst/>
          </a:prstGeom>
          <a:noFill/>
          <a:ln>
            <a:noFill/>
          </a:ln>
        </p:spPr>
        <p:txBody>
          <a:bodyPr anchorCtr="0" anchor="t" bIns="45700" lIns="91425" rIns="91425" wrap="square" tIns="45700">
            <a:noAutofit/>
          </a:bodyPr>
          <a:lstStyle/>
          <a:p>
            <a:pPr indent="0" lvl="0" marL="0" marR="0" rtl="0" algn="r">
              <a:spcBef>
                <a:spcPts val="0"/>
              </a:spcBef>
              <a:spcAft>
                <a:spcPts val="0"/>
              </a:spcAft>
              <a:buSzPct val="25000"/>
              <a:buNone/>
            </a:pPr>
            <a:fld id="{00000000-1234-1234-1234-123412341234}" type="slidenum">
              <a:rPr lang="en" sz="1400">
                <a:solidFill>
                  <a:schemeClr val="dk1"/>
                </a:solidFill>
                <a:latin typeface="Arial"/>
                <a:ea typeface="Arial"/>
                <a:cs typeface="Arial"/>
                <a:sym typeface="Arial"/>
              </a:rPr>
              <a:t>‹#›</a:t>
            </a:fld>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woTxTwoObj">
  <p:cSld name="Comparison">
    <p:spTree>
      <p:nvGrpSpPr>
        <p:cNvPr id="144" name="Shape 144"/>
        <p:cNvGrpSpPr/>
        <p:nvPr/>
      </p:nvGrpSpPr>
      <p:grpSpPr>
        <a:xfrm>
          <a:off x="0" y="0"/>
          <a:ext cx="0" cy="0"/>
          <a:chOff x="0" y="0"/>
          <a:chExt cx="0" cy="0"/>
        </a:xfrm>
      </p:grpSpPr>
      <p:sp>
        <p:nvSpPr>
          <p:cNvPr id="145" name="Shape 145"/>
          <p:cNvSpPr txBox="1"/>
          <p:nvPr>
            <p:ph type="title"/>
          </p:nvPr>
        </p:nvSpPr>
        <p:spPr>
          <a:xfrm>
            <a:off x="457200" y="205978"/>
            <a:ext cx="8229600" cy="857250"/>
          </a:xfrm>
          <a:prstGeom prst="rect">
            <a:avLst/>
          </a:prstGeom>
          <a:noFill/>
          <a:ln>
            <a:noFill/>
          </a:ln>
        </p:spPr>
        <p:txBody>
          <a:bodyPr anchorCtr="0" anchor="ctr" bIns="91425" lIns="91425" rIns="91425" wrap="square" tIns="91425"/>
          <a:lstStyle>
            <a:lvl1pPr indent="0" lvl="0" marL="0" marR="0" rtl="0" algn="ctr">
              <a:spcBef>
                <a:spcPts val="0"/>
              </a:spcBef>
              <a:spcAft>
                <a:spcPts val="0"/>
              </a:spcAft>
              <a:buNone/>
              <a:defRPr b="0" i="0" sz="4400" u="none" cap="none" strike="noStrike">
                <a:solidFill>
                  <a:schemeClr val="dk2"/>
                </a:solidFill>
                <a:latin typeface="Arial"/>
                <a:ea typeface="Arial"/>
                <a:cs typeface="Arial"/>
                <a:sym typeface="Arial"/>
              </a:defRPr>
            </a:lvl1pPr>
            <a:lvl2pPr indent="0" lvl="1" marL="0" marR="0" rtl="0" algn="ctr">
              <a:spcBef>
                <a:spcPts val="0"/>
              </a:spcBef>
              <a:spcAft>
                <a:spcPts val="0"/>
              </a:spcAft>
              <a:buNone/>
              <a:defRPr b="0" i="0" sz="4400" u="none" cap="none" strike="noStrike">
                <a:solidFill>
                  <a:schemeClr val="dk2"/>
                </a:solidFill>
                <a:latin typeface="Arial"/>
                <a:ea typeface="Arial"/>
                <a:cs typeface="Arial"/>
                <a:sym typeface="Arial"/>
              </a:defRPr>
            </a:lvl2pPr>
            <a:lvl3pPr indent="0" lvl="2" marL="0" marR="0" rtl="0" algn="ctr">
              <a:spcBef>
                <a:spcPts val="0"/>
              </a:spcBef>
              <a:spcAft>
                <a:spcPts val="0"/>
              </a:spcAft>
              <a:buNone/>
              <a:defRPr b="0" i="0" sz="4400" u="none" cap="none" strike="noStrike">
                <a:solidFill>
                  <a:schemeClr val="dk2"/>
                </a:solidFill>
                <a:latin typeface="Arial"/>
                <a:ea typeface="Arial"/>
                <a:cs typeface="Arial"/>
                <a:sym typeface="Arial"/>
              </a:defRPr>
            </a:lvl3pPr>
            <a:lvl4pPr indent="0" lvl="3" marL="0" marR="0" rtl="0" algn="ctr">
              <a:spcBef>
                <a:spcPts val="0"/>
              </a:spcBef>
              <a:spcAft>
                <a:spcPts val="0"/>
              </a:spcAft>
              <a:buNone/>
              <a:defRPr b="0" i="0" sz="4400" u="none" cap="none" strike="noStrike">
                <a:solidFill>
                  <a:schemeClr val="dk2"/>
                </a:solidFill>
                <a:latin typeface="Arial"/>
                <a:ea typeface="Arial"/>
                <a:cs typeface="Arial"/>
                <a:sym typeface="Arial"/>
              </a:defRPr>
            </a:lvl4pPr>
            <a:lvl5pPr indent="0" lvl="4" marL="0" marR="0" rtl="0" algn="ctr">
              <a:spcBef>
                <a:spcPts val="0"/>
              </a:spcBef>
              <a:spcAft>
                <a:spcPts val="0"/>
              </a:spcAft>
              <a:buNone/>
              <a:defRPr b="0" i="0" sz="4400" u="none" cap="none" strike="noStrike">
                <a:solidFill>
                  <a:schemeClr val="dk2"/>
                </a:solidFill>
                <a:latin typeface="Arial"/>
                <a:ea typeface="Arial"/>
                <a:cs typeface="Arial"/>
                <a:sym typeface="Arial"/>
              </a:defRPr>
            </a:lvl5pPr>
            <a:lvl6pPr indent="0" lvl="5" marL="457200" marR="0" rtl="0" algn="ctr">
              <a:spcBef>
                <a:spcPts val="0"/>
              </a:spcBef>
              <a:spcAft>
                <a:spcPts val="0"/>
              </a:spcAft>
              <a:buNone/>
              <a:defRPr b="0" i="0" sz="4400" u="none" cap="none" strike="noStrike">
                <a:solidFill>
                  <a:schemeClr val="dk2"/>
                </a:solidFill>
                <a:latin typeface="Arial"/>
                <a:ea typeface="Arial"/>
                <a:cs typeface="Arial"/>
                <a:sym typeface="Arial"/>
              </a:defRPr>
            </a:lvl6pPr>
            <a:lvl7pPr indent="0" lvl="6" marL="914400" marR="0" rtl="0" algn="ctr">
              <a:spcBef>
                <a:spcPts val="0"/>
              </a:spcBef>
              <a:spcAft>
                <a:spcPts val="0"/>
              </a:spcAft>
              <a:buNone/>
              <a:defRPr b="0" i="0" sz="4400" u="none" cap="none" strike="noStrike">
                <a:solidFill>
                  <a:schemeClr val="dk2"/>
                </a:solidFill>
                <a:latin typeface="Arial"/>
                <a:ea typeface="Arial"/>
                <a:cs typeface="Arial"/>
                <a:sym typeface="Arial"/>
              </a:defRPr>
            </a:lvl7pPr>
            <a:lvl8pPr indent="0" lvl="7" marL="1371600" marR="0" rtl="0" algn="ctr">
              <a:spcBef>
                <a:spcPts val="0"/>
              </a:spcBef>
              <a:spcAft>
                <a:spcPts val="0"/>
              </a:spcAft>
              <a:buNone/>
              <a:defRPr b="0" i="0" sz="4400" u="none" cap="none" strike="noStrike">
                <a:solidFill>
                  <a:schemeClr val="dk2"/>
                </a:solidFill>
                <a:latin typeface="Arial"/>
                <a:ea typeface="Arial"/>
                <a:cs typeface="Arial"/>
                <a:sym typeface="Arial"/>
              </a:defRPr>
            </a:lvl8pPr>
            <a:lvl9pPr indent="0" lvl="8" marL="1828800" marR="0" rtl="0" algn="ctr">
              <a:spcBef>
                <a:spcPts val="0"/>
              </a:spcBef>
              <a:spcAft>
                <a:spcPts val="0"/>
              </a:spcAft>
              <a:buNone/>
              <a:defRPr b="0" i="0" sz="4400" u="none" cap="none" strike="noStrike">
                <a:solidFill>
                  <a:schemeClr val="dk2"/>
                </a:solidFill>
                <a:latin typeface="Arial"/>
                <a:ea typeface="Arial"/>
                <a:cs typeface="Arial"/>
                <a:sym typeface="Arial"/>
              </a:defRPr>
            </a:lvl9pPr>
          </a:lstStyle>
          <a:p/>
        </p:txBody>
      </p:sp>
      <p:sp>
        <p:nvSpPr>
          <p:cNvPr id="146" name="Shape 146"/>
          <p:cNvSpPr txBox="1"/>
          <p:nvPr>
            <p:ph idx="1" type="body"/>
          </p:nvPr>
        </p:nvSpPr>
        <p:spPr>
          <a:xfrm>
            <a:off x="457200" y="1151334"/>
            <a:ext cx="4040187" cy="479821"/>
          </a:xfrm>
          <a:prstGeom prst="rect">
            <a:avLst/>
          </a:prstGeom>
          <a:noFill/>
          <a:ln>
            <a:noFill/>
          </a:ln>
        </p:spPr>
        <p:txBody>
          <a:bodyPr anchorCtr="0" anchor="b" bIns="91425" lIns="91425" rIns="91425" wrap="square" tIns="91425"/>
          <a:lstStyle>
            <a:lvl1pPr indent="0" lvl="0" marL="0" marR="0" rtl="0" algn="l">
              <a:spcBef>
                <a:spcPts val="480"/>
              </a:spcBef>
              <a:spcAft>
                <a:spcPts val="0"/>
              </a:spcAft>
              <a:buClr>
                <a:schemeClr val="dk1"/>
              </a:buClr>
              <a:buFont typeface="Arial"/>
              <a:buNone/>
              <a:defRPr b="1" i="0" sz="2400" u="none" cap="none" strike="noStrike">
                <a:solidFill>
                  <a:schemeClr val="dk1"/>
                </a:solidFill>
                <a:latin typeface="Arial"/>
                <a:ea typeface="Arial"/>
                <a:cs typeface="Arial"/>
                <a:sym typeface="Arial"/>
              </a:defRPr>
            </a:lvl1pPr>
            <a:lvl2pPr indent="0" lvl="1" marL="457200" marR="0" rtl="0" algn="l">
              <a:spcBef>
                <a:spcPts val="400"/>
              </a:spcBef>
              <a:spcAft>
                <a:spcPts val="0"/>
              </a:spcAft>
              <a:buClr>
                <a:schemeClr val="dk1"/>
              </a:buClr>
              <a:buFont typeface="Arial"/>
              <a:buNone/>
              <a:defRPr b="1" i="0" sz="2000" u="none" cap="none" strike="noStrike">
                <a:solidFill>
                  <a:schemeClr val="dk1"/>
                </a:solidFill>
                <a:latin typeface="Arial"/>
                <a:ea typeface="Arial"/>
                <a:cs typeface="Arial"/>
                <a:sym typeface="Arial"/>
              </a:defRPr>
            </a:lvl2pPr>
            <a:lvl3pPr indent="0" lvl="2" marL="914400" marR="0" rtl="0" algn="l">
              <a:spcBef>
                <a:spcPts val="360"/>
              </a:spcBef>
              <a:spcAft>
                <a:spcPts val="0"/>
              </a:spcAft>
              <a:buClr>
                <a:schemeClr val="dk1"/>
              </a:buClr>
              <a:buFont typeface="Arial"/>
              <a:buNone/>
              <a:defRPr b="1" i="0" sz="1800" u="none" cap="none" strike="noStrike">
                <a:solidFill>
                  <a:schemeClr val="dk1"/>
                </a:solidFill>
                <a:latin typeface="Arial"/>
                <a:ea typeface="Arial"/>
                <a:cs typeface="Arial"/>
                <a:sym typeface="Arial"/>
              </a:defRPr>
            </a:lvl3pPr>
            <a:lvl4pPr indent="0" lvl="3" marL="1371600" marR="0" rtl="0" algn="l">
              <a:spcBef>
                <a:spcPts val="320"/>
              </a:spcBef>
              <a:spcAft>
                <a:spcPts val="0"/>
              </a:spcAft>
              <a:buClr>
                <a:schemeClr val="dk1"/>
              </a:buClr>
              <a:buFont typeface="Arial"/>
              <a:buNone/>
              <a:defRPr b="1" i="0" sz="1600" u="none" cap="none" strike="noStrike">
                <a:solidFill>
                  <a:schemeClr val="dk1"/>
                </a:solidFill>
                <a:latin typeface="Arial"/>
                <a:ea typeface="Arial"/>
                <a:cs typeface="Arial"/>
                <a:sym typeface="Arial"/>
              </a:defRPr>
            </a:lvl4pPr>
            <a:lvl5pPr indent="0" lvl="4" marL="1828800" marR="0" rtl="0" algn="l">
              <a:spcBef>
                <a:spcPts val="320"/>
              </a:spcBef>
              <a:spcAft>
                <a:spcPts val="0"/>
              </a:spcAft>
              <a:buClr>
                <a:schemeClr val="dk1"/>
              </a:buClr>
              <a:buFont typeface="Arial"/>
              <a:buNone/>
              <a:defRPr b="1" i="0" sz="1600" u="none" cap="none" strike="noStrike">
                <a:solidFill>
                  <a:schemeClr val="dk1"/>
                </a:solidFill>
                <a:latin typeface="Arial"/>
                <a:ea typeface="Arial"/>
                <a:cs typeface="Arial"/>
                <a:sym typeface="Arial"/>
              </a:defRPr>
            </a:lvl5pPr>
            <a:lvl6pPr indent="0" lvl="5" marL="2286000" marR="0" rtl="0" algn="l">
              <a:spcBef>
                <a:spcPts val="320"/>
              </a:spcBef>
              <a:spcAft>
                <a:spcPts val="0"/>
              </a:spcAft>
              <a:buClr>
                <a:schemeClr val="dk1"/>
              </a:buClr>
              <a:buFont typeface="Arial"/>
              <a:buNone/>
              <a:defRPr b="1" i="0" sz="1600" u="none" cap="none" strike="noStrike">
                <a:solidFill>
                  <a:schemeClr val="dk1"/>
                </a:solidFill>
                <a:latin typeface="Arial"/>
                <a:ea typeface="Arial"/>
                <a:cs typeface="Arial"/>
                <a:sym typeface="Arial"/>
              </a:defRPr>
            </a:lvl6pPr>
            <a:lvl7pPr indent="0" lvl="6" marL="2743200" marR="0" rtl="0" algn="l">
              <a:spcBef>
                <a:spcPts val="320"/>
              </a:spcBef>
              <a:spcAft>
                <a:spcPts val="0"/>
              </a:spcAft>
              <a:buClr>
                <a:schemeClr val="dk1"/>
              </a:buClr>
              <a:buFont typeface="Arial"/>
              <a:buNone/>
              <a:defRPr b="1" i="0" sz="1600" u="none" cap="none" strike="noStrike">
                <a:solidFill>
                  <a:schemeClr val="dk1"/>
                </a:solidFill>
                <a:latin typeface="Arial"/>
                <a:ea typeface="Arial"/>
                <a:cs typeface="Arial"/>
                <a:sym typeface="Arial"/>
              </a:defRPr>
            </a:lvl7pPr>
            <a:lvl8pPr indent="0" lvl="7" marL="3200400" marR="0" rtl="0" algn="l">
              <a:spcBef>
                <a:spcPts val="320"/>
              </a:spcBef>
              <a:spcAft>
                <a:spcPts val="0"/>
              </a:spcAft>
              <a:buClr>
                <a:schemeClr val="dk1"/>
              </a:buClr>
              <a:buFont typeface="Arial"/>
              <a:buNone/>
              <a:defRPr b="1" i="0" sz="1600" u="none" cap="none" strike="noStrike">
                <a:solidFill>
                  <a:schemeClr val="dk1"/>
                </a:solidFill>
                <a:latin typeface="Arial"/>
                <a:ea typeface="Arial"/>
                <a:cs typeface="Arial"/>
                <a:sym typeface="Arial"/>
              </a:defRPr>
            </a:lvl8pPr>
            <a:lvl9pPr indent="0" lvl="8" marL="3657600" marR="0" rtl="0" algn="l">
              <a:spcBef>
                <a:spcPts val="320"/>
              </a:spcBef>
              <a:spcAft>
                <a:spcPts val="0"/>
              </a:spcAft>
              <a:buClr>
                <a:schemeClr val="dk1"/>
              </a:buClr>
              <a:buFont typeface="Arial"/>
              <a:buNone/>
              <a:defRPr b="1" i="0" sz="1600" u="none" cap="none" strike="noStrike">
                <a:solidFill>
                  <a:schemeClr val="dk1"/>
                </a:solidFill>
                <a:latin typeface="Arial"/>
                <a:ea typeface="Arial"/>
                <a:cs typeface="Arial"/>
                <a:sym typeface="Arial"/>
              </a:defRPr>
            </a:lvl9pPr>
          </a:lstStyle>
          <a:p/>
        </p:txBody>
      </p:sp>
      <p:sp>
        <p:nvSpPr>
          <p:cNvPr id="147" name="Shape 147"/>
          <p:cNvSpPr txBox="1"/>
          <p:nvPr>
            <p:ph idx="2" type="body"/>
          </p:nvPr>
        </p:nvSpPr>
        <p:spPr>
          <a:xfrm>
            <a:off x="457200" y="1631156"/>
            <a:ext cx="4040187" cy="2963465"/>
          </a:xfrm>
          <a:prstGeom prst="rect">
            <a:avLst/>
          </a:prstGeom>
          <a:noFill/>
          <a:ln>
            <a:noFill/>
          </a:ln>
        </p:spPr>
        <p:txBody>
          <a:bodyPr anchorCtr="0" anchor="t" bIns="91425" lIns="91425" rIns="91425" wrap="square" tIns="91425"/>
          <a:lstStyle>
            <a:lvl1pPr indent="-190500" lvl="0" marL="342900" marR="0" rtl="0" algn="l">
              <a:spcBef>
                <a:spcPts val="480"/>
              </a:spcBef>
              <a:spcAft>
                <a:spcPts val="0"/>
              </a:spcAft>
              <a:buClr>
                <a:schemeClr val="dk1"/>
              </a:buClr>
              <a:buSzPct val="100000"/>
              <a:buFont typeface="Arial"/>
              <a:buChar char="•"/>
              <a:defRPr b="0" i="0" sz="2400" u="none" cap="none" strike="noStrike">
                <a:solidFill>
                  <a:schemeClr val="dk1"/>
                </a:solidFill>
                <a:latin typeface="Arial"/>
                <a:ea typeface="Arial"/>
                <a:cs typeface="Arial"/>
                <a:sym typeface="Arial"/>
              </a:defRPr>
            </a:lvl1pPr>
            <a:lvl2pPr indent="-158750" lvl="1" marL="74295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2pPr>
            <a:lvl3pPr indent="-114300" lvl="2" marL="1143000" marR="0" rtl="0" algn="l">
              <a:spcBef>
                <a:spcPts val="360"/>
              </a:spcBef>
              <a:spcAft>
                <a:spcPts val="0"/>
              </a:spcAft>
              <a:buClr>
                <a:schemeClr val="dk1"/>
              </a:buClr>
              <a:buSzPct val="100000"/>
              <a:buFont typeface="Arial"/>
              <a:buChar char="•"/>
              <a:defRPr b="0" i="0" sz="1800" u="none" cap="none" strike="noStrike">
                <a:solidFill>
                  <a:schemeClr val="dk1"/>
                </a:solidFill>
                <a:latin typeface="Arial"/>
                <a:ea typeface="Arial"/>
                <a:cs typeface="Arial"/>
                <a:sym typeface="Arial"/>
              </a:defRPr>
            </a:lvl3pPr>
            <a:lvl4pPr indent="-127000" lvl="3" marL="1600200" marR="0" rtl="0" algn="l">
              <a:spcBef>
                <a:spcPts val="320"/>
              </a:spcBef>
              <a:spcAft>
                <a:spcPts val="0"/>
              </a:spcAft>
              <a:buClr>
                <a:schemeClr val="dk1"/>
              </a:buClr>
              <a:buSzPct val="100000"/>
              <a:buFont typeface="Arial"/>
              <a:buChar char="–"/>
              <a:defRPr b="0" i="0" sz="1600" u="none" cap="none" strike="noStrike">
                <a:solidFill>
                  <a:schemeClr val="dk1"/>
                </a:solidFill>
                <a:latin typeface="Arial"/>
                <a:ea typeface="Arial"/>
                <a:cs typeface="Arial"/>
                <a:sym typeface="Arial"/>
              </a:defRPr>
            </a:lvl4pPr>
            <a:lvl5pPr indent="-127000" lvl="4" marL="2057400" marR="0" rtl="0" algn="l">
              <a:spcBef>
                <a:spcPts val="320"/>
              </a:spcBef>
              <a:spcAft>
                <a:spcPts val="0"/>
              </a:spcAft>
              <a:buClr>
                <a:schemeClr val="dk1"/>
              </a:buClr>
              <a:buSzPct val="100000"/>
              <a:buFont typeface="Arial"/>
              <a:buChar char="»"/>
              <a:defRPr b="0" i="0" sz="1600" u="none" cap="none" strike="noStrike">
                <a:solidFill>
                  <a:schemeClr val="dk1"/>
                </a:solidFill>
                <a:latin typeface="Arial"/>
                <a:ea typeface="Arial"/>
                <a:cs typeface="Arial"/>
                <a:sym typeface="Arial"/>
              </a:defRPr>
            </a:lvl5pPr>
            <a:lvl6pPr indent="-127000" lvl="5" marL="2514600" marR="0" rtl="0" algn="l">
              <a:spcBef>
                <a:spcPts val="320"/>
              </a:spcBef>
              <a:spcAft>
                <a:spcPts val="0"/>
              </a:spcAft>
              <a:buClr>
                <a:schemeClr val="dk1"/>
              </a:buClr>
              <a:buSzPct val="100000"/>
              <a:buFont typeface="Arial"/>
              <a:buChar char="»"/>
              <a:defRPr b="0" i="0" sz="1600" u="none" cap="none" strike="noStrike">
                <a:solidFill>
                  <a:schemeClr val="dk1"/>
                </a:solidFill>
                <a:latin typeface="Arial"/>
                <a:ea typeface="Arial"/>
                <a:cs typeface="Arial"/>
                <a:sym typeface="Arial"/>
              </a:defRPr>
            </a:lvl6pPr>
            <a:lvl7pPr indent="-127000" lvl="6" marL="2971800" marR="0" rtl="0" algn="l">
              <a:spcBef>
                <a:spcPts val="320"/>
              </a:spcBef>
              <a:spcAft>
                <a:spcPts val="0"/>
              </a:spcAft>
              <a:buClr>
                <a:schemeClr val="dk1"/>
              </a:buClr>
              <a:buSzPct val="100000"/>
              <a:buFont typeface="Arial"/>
              <a:buChar char="»"/>
              <a:defRPr b="0" i="0" sz="1600" u="none" cap="none" strike="noStrike">
                <a:solidFill>
                  <a:schemeClr val="dk1"/>
                </a:solidFill>
                <a:latin typeface="Arial"/>
                <a:ea typeface="Arial"/>
                <a:cs typeface="Arial"/>
                <a:sym typeface="Arial"/>
              </a:defRPr>
            </a:lvl7pPr>
            <a:lvl8pPr indent="-127000" lvl="7" marL="3429000" marR="0" rtl="0" algn="l">
              <a:spcBef>
                <a:spcPts val="320"/>
              </a:spcBef>
              <a:spcAft>
                <a:spcPts val="0"/>
              </a:spcAft>
              <a:buClr>
                <a:schemeClr val="dk1"/>
              </a:buClr>
              <a:buSzPct val="100000"/>
              <a:buFont typeface="Arial"/>
              <a:buChar char="»"/>
              <a:defRPr b="0" i="0" sz="1600" u="none" cap="none" strike="noStrike">
                <a:solidFill>
                  <a:schemeClr val="dk1"/>
                </a:solidFill>
                <a:latin typeface="Arial"/>
                <a:ea typeface="Arial"/>
                <a:cs typeface="Arial"/>
                <a:sym typeface="Arial"/>
              </a:defRPr>
            </a:lvl8pPr>
            <a:lvl9pPr indent="-127000" lvl="8" marL="3886200" marR="0" rtl="0" algn="l">
              <a:spcBef>
                <a:spcPts val="320"/>
              </a:spcBef>
              <a:spcAft>
                <a:spcPts val="0"/>
              </a:spcAft>
              <a:buClr>
                <a:schemeClr val="dk1"/>
              </a:buClr>
              <a:buSzPct val="100000"/>
              <a:buFont typeface="Arial"/>
              <a:buChar char="»"/>
              <a:defRPr b="0" i="0" sz="1600" u="none" cap="none" strike="noStrike">
                <a:solidFill>
                  <a:schemeClr val="dk1"/>
                </a:solidFill>
                <a:latin typeface="Arial"/>
                <a:ea typeface="Arial"/>
                <a:cs typeface="Arial"/>
                <a:sym typeface="Arial"/>
              </a:defRPr>
            </a:lvl9pPr>
          </a:lstStyle>
          <a:p/>
        </p:txBody>
      </p:sp>
      <p:sp>
        <p:nvSpPr>
          <p:cNvPr id="148" name="Shape 148"/>
          <p:cNvSpPr txBox="1"/>
          <p:nvPr>
            <p:ph idx="3" type="body"/>
          </p:nvPr>
        </p:nvSpPr>
        <p:spPr>
          <a:xfrm>
            <a:off x="4645025" y="1151334"/>
            <a:ext cx="4041774" cy="479821"/>
          </a:xfrm>
          <a:prstGeom prst="rect">
            <a:avLst/>
          </a:prstGeom>
          <a:noFill/>
          <a:ln>
            <a:noFill/>
          </a:ln>
        </p:spPr>
        <p:txBody>
          <a:bodyPr anchorCtr="0" anchor="b" bIns="91425" lIns="91425" rIns="91425" wrap="square" tIns="91425"/>
          <a:lstStyle>
            <a:lvl1pPr indent="0" lvl="0" marL="0" marR="0" rtl="0" algn="l">
              <a:spcBef>
                <a:spcPts val="480"/>
              </a:spcBef>
              <a:spcAft>
                <a:spcPts val="0"/>
              </a:spcAft>
              <a:buClr>
                <a:schemeClr val="dk1"/>
              </a:buClr>
              <a:buFont typeface="Arial"/>
              <a:buNone/>
              <a:defRPr b="1" i="0" sz="2400" u="none" cap="none" strike="noStrike">
                <a:solidFill>
                  <a:schemeClr val="dk1"/>
                </a:solidFill>
                <a:latin typeface="Arial"/>
                <a:ea typeface="Arial"/>
                <a:cs typeface="Arial"/>
                <a:sym typeface="Arial"/>
              </a:defRPr>
            </a:lvl1pPr>
            <a:lvl2pPr indent="0" lvl="1" marL="457200" marR="0" rtl="0" algn="l">
              <a:spcBef>
                <a:spcPts val="400"/>
              </a:spcBef>
              <a:spcAft>
                <a:spcPts val="0"/>
              </a:spcAft>
              <a:buClr>
                <a:schemeClr val="dk1"/>
              </a:buClr>
              <a:buFont typeface="Arial"/>
              <a:buNone/>
              <a:defRPr b="1" i="0" sz="2000" u="none" cap="none" strike="noStrike">
                <a:solidFill>
                  <a:schemeClr val="dk1"/>
                </a:solidFill>
                <a:latin typeface="Arial"/>
                <a:ea typeface="Arial"/>
                <a:cs typeface="Arial"/>
                <a:sym typeface="Arial"/>
              </a:defRPr>
            </a:lvl2pPr>
            <a:lvl3pPr indent="0" lvl="2" marL="914400" marR="0" rtl="0" algn="l">
              <a:spcBef>
                <a:spcPts val="360"/>
              </a:spcBef>
              <a:spcAft>
                <a:spcPts val="0"/>
              </a:spcAft>
              <a:buClr>
                <a:schemeClr val="dk1"/>
              </a:buClr>
              <a:buFont typeface="Arial"/>
              <a:buNone/>
              <a:defRPr b="1" i="0" sz="1800" u="none" cap="none" strike="noStrike">
                <a:solidFill>
                  <a:schemeClr val="dk1"/>
                </a:solidFill>
                <a:latin typeface="Arial"/>
                <a:ea typeface="Arial"/>
                <a:cs typeface="Arial"/>
                <a:sym typeface="Arial"/>
              </a:defRPr>
            </a:lvl3pPr>
            <a:lvl4pPr indent="0" lvl="3" marL="1371600" marR="0" rtl="0" algn="l">
              <a:spcBef>
                <a:spcPts val="320"/>
              </a:spcBef>
              <a:spcAft>
                <a:spcPts val="0"/>
              </a:spcAft>
              <a:buClr>
                <a:schemeClr val="dk1"/>
              </a:buClr>
              <a:buFont typeface="Arial"/>
              <a:buNone/>
              <a:defRPr b="1" i="0" sz="1600" u="none" cap="none" strike="noStrike">
                <a:solidFill>
                  <a:schemeClr val="dk1"/>
                </a:solidFill>
                <a:latin typeface="Arial"/>
                <a:ea typeface="Arial"/>
                <a:cs typeface="Arial"/>
                <a:sym typeface="Arial"/>
              </a:defRPr>
            </a:lvl4pPr>
            <a:lvl5pPr indent="0" lvl="4" marL="1828800" marR="0" rtl="0" algn="l">
              <a:spcBef>
                <a:spcPts val="320"/>
              </a:spcBef>
              <a:spcAft>
                <a:spcPts val="0"/>
              </a:spcAft>
              <a:buClr>
                <a:schemeClr val="dk1"/>
              </a:buClr>
              <a:buFont typeface="Arial"/>
              <a:buNone/>
              <a:defRPr b="1" i="0" sz="1600" u="none" cap="none" strike="noStrike">
                <a:solidFill>
                  <a:schemeClr val="dk1"/>
                </a:solidFill>
                <a:latin typeface="Arial"/>
                <a:ea typeface="Arial"/>
                <a:cs typeface="Arial"/>
                <a:sym typeface="Arial"/>
              </a:defRPr>
            </a:lvl5pPr>
            <a:lvl6pPr indent="0" lvl="5" marL="2286000" marR="0" rtl="0" algn="l">
              <a:spcBef>
                <a:spcPts val="320"/>
              </a:spcBef>
              <a:spcAft>
                <a:spcPts val="0"/>
              </a:spcAft>
              <a:buClr>
                <a:schemeClr val="dk1"/>
              </a:buClr>
              <a:buFont typeface="Arial"/>
              <a:buNone/>
              <a:defRPr b="1" i="0" sz="1600" u="none" cap="none" strike="noStrike">
                <a:solidFill>
                  <a:schemeClr val="dk1"/>
                </a:solidFill>
                <a:latin typeface="Arial"/>
                <a:ea typeface="Arial"/>
                <a:cs typeface="Arial"/>
                <a:sym typeface="Arial"/>
              </a:defRPr>
            </a:lvl6pPr>
            <a:lvl7pPr indent="0" lvl="6" marL="2743200" marR="0" rtl="0" algn="l">
              <a:spcBef>
                <a:spcPts val="320"/>
              </a:spcBef>
              <a:spcAft>
                <a:spcPts val="0"/>
              </a:spcAft>
              <a:buClr>
                <a:schemeClr val="dk1"/>
              </a:buClr>
              <a:buFont typeface="Arial"/>
              <a:buNone/>
              <a:defRPr b="1" i="0" sz="1600" u="none" cap="none" strike="noStrike">
                <a:solidFill>
                  <a:schemeClr val="dk1"/>
                </a:solidFill>
                <a:latin typeface="Arial"/>
                <a:ea typeface="Arial"/>
                <a:cs typeface="Arial"/>
                <a:sym typeface="Arial"/>
              </a:defRPr>
            </a:lvl7pPr>
            <a:lvl8pPr indent="0" lvl="7" marL="3200400" marR="0" rtl="0" algn="l">
              <a:spcBef>
                <a:spcPts val="320"/>
              </a:spcBef>
              <a:spcAft>
                <a:spcPts val="0"/>
              </a:spcAft>
              <a:buClr>
                <a:schemeClr val="dk1"/>
              </a:buClr>
              <a:buFont typeface="Arial"/>
              <a:buNone/>
              <a:defRPr b="1" i="0" sz="1600" u="none" cap="none" strike="noStrike">
                <a:solidFill>
                  <a:schemeClr val="dk1"/>
                </a:solidFill>
                <a:latin typeface="Arial"/>
                <a:ea typeface="Arial"/>
                <a:cs typeface="Arial"/>
                <a:sym typeface="Arial"/>
              </a:defRPr>
            </a:lvl8pPr>
            <a:lvl9pPr indent="0" lvl="8" marL="3657600" marR="0" rtl="0" algn="l">
              <a:spcBef>
                <a:spcPts val="320"/>
              </a:spcBef>
              <a:spcAft>
                <a:spcPts val="0"/>
              </a:spcAft>
              <a:buClr>
                <a:schemeClr val="dk1"/>
              </a:buClr>
              <a:buFont typeface="Arial"/>
              <a:buNone/>
              <a:defRPr b="1" i="0" sz="1600" u="none" cap="none" strike="noStrike">
                <a:solidFill>
                  <a:schemeClr val="dk1"/>
                </a:solidFill>
                <a:latin typeface="Arial"/>
                <a:ea typeface="Arial"/>
                <a:cs typeface="Arial"/>
                <a:sym typeface="Arial"/>
              </a:defRPr>
            </a:lvl9pPr>
          </a:lstStyle>
          <a:p/>
        </p:txBody>
      </p:sp>
      <p:sp>
        <p:nvSpPr>
          <p:cNvPr id="149" name="Shape 149"/>
          <p:cNvSpPr txBox="1"/>
          <p:nvPr>
            <p:ph idx="4" type="body"/>
          </p:nvPr>
        </p:nvSpPr>
        <p:spPr>
          <a:xfrm>
            <a:off x="4645025" y="1631156"/>
            <a:ext cx="4041774" cy="2963465"/>
          </a:xfrm>
          <a:prstGeom prst="rect">
            <a:avLst/>
          </a:prstGeom>
          <a:noFill/>
          <a:ln>
            <a:noFill/>
          </a:ln>
        </p:spPr>
        <p:txBody>
          <a:bodyPr anchorCtr="0" anchor="t" bIns="91425" lIns="91425" rIns="91425" wrap="square" tIns="91425"/>
          <a:lstStyle>
            <a:lvl1pPr indent="-190500" lvl="0" marL="342900" marR="0" rtl="0" algn="l">
              <a:spcBef>
                <a:spcPts val="480"/>
              </a:spcBef>
              <a:spcAft>
                <a:spcPts val="0"/>
              </a:spcAft>
              <a:buClr>
                <a:schemeClr val="dk1"/>
              </a:buClr>
              <a:buSzPct val="100000"/>
              <a:buFont typeface="Arial"/>
              <a:buChar char="•"/>
              <a:defRPr b="0" i="0" sz="2400" u="none" cap="none" strike="noStrike">
                <a:solidFill>
                  <a:schemeClr val="dk1"/>
                </a:solidFill>
                <a:latin typeface="Arial"/>
                <a:ea typeface="Arial"/>
                <a:cs typeface="Arial"/>
                <a:sym typeface="Arial"/>
              </a:defRPr>
            </a:lvl1pPr>
            <a:lvl2pPr indent="-158750" lvl="1" marL="74295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2pPr>
            <a:lvl3pPr indent="-114300" lvl="2" marL="1143000" marR="0" rtl="0" algn="l">
              <a:spcBef>
                <a:spcPts val="360"/>
              </a:spcBef>
              <a:spcAft>
                <a:spcPts val="0"/>
              </a:spcAft>
              <a:buClr>
                <a:schemeClr val="dk1"/>
              </a:buClr>
              <a:buSzPct val="100000"/>
              <a:buFont typeface="Arial"/>
              <a:buChar char="•"/>
              <a:defRPr b="0" i="0" sz="1800" u="none" cap="none" strike="noStrike">
                <a:solidFill>
                  <a:schemeClr val="dk1"/>
                </a:solidFill>
                <a:latin typeface="Arial"/>
                <a:ea typeface="Arial"/>
                <a:cs typeface="Arial"/>
                <a:sym typeface="Arial"/>
              </a:defRPr>
            </a:lvl3pPr>
            <a:lvl4pPr indent="-127000" lvl="3" marL="1600200" marR="0" rtl="0" algn="l">
              <a:spcBef>
                <a:spcPts val="320"/>
              </a:spcBef>
              <a:spcAft>
                <a:spcPts val="0"/>
              </a:spcAft>
              <a:buClr>
                <a:schemeClr val="dk1"/>
              </a:buClr>
              <a:buSzPct val="100000"/>
              <a:buFont typeface="Arial"/>
              <a:buChar char="–"/>
              <a:defRPr b="0" i="0" sz="1600" u="none" cap="none" strike="noStrike">
                <a:solidFill>
                  <a:schemeClr val="dk1"/>
                </a:solidFill>
                <a:latin typeface="Arial"/>
                <a:ea typeface="Arial"/>
                <a:cs typeface="Arial"/>
                <a:sym typeface="Arial"/>
              </a:defRPr>
            </a:lvl4pPr>
            <a:lvl5pPr indent="-127000" lvl="4" marL="2057400" marR="0" rtl="0" algn="l">
              <a:spcBef>
                <a:spcPts val="320"/>
              </a:spcBef>
              <a:spcAft>
                <a:spcPts val="0"/>
              </a:spcAft>
              <a:buClr>
                <a:schemeClr val="dk1"/>
              </a:buClr>
              <a:buSzPct val="100000"/>
              <a:buFont typeface="Arial"/>
              <a:buChar char="»"/>
              <a:defRPr b="0" i="0" sz="1600" u="none" cap="none" strike="noStrike">
                <a:solidFill>
                  <a:schemeClr val="dk1"/>
                </a:solidFill>
                <a:latin typeface="Arial"/>
                <a:ea typeface="Arial"/>
                <a:cs typeface="Arial"/>
                <a:sym typeface="Arial"/>
              </a:defRPr>
            </a:lvl5pPr>
            <a:lvl6pPr indent="-127000" lvl="5" marL="2514600" marR="0" rtl="0" algn="l">
              <a:spcBef>
                <a:spcPts val="320"/>
              </a:spcBef>
              <a:spcAft>
                <a:spcPts val="0"/>
              </a:spcAft>
              <a:buClr>
                <a:schemeClr val="dk1"/>
              </a:buClr>
              <a:buSzPct val="100000"/>
              <a:buFont typeface="Arial"/>
              <a:buChar char="»"/>
              <a:defRPr b="0" i="0" sz="1600" u="none" cap="none" strike="noStrike">
                <a:solidFill>
                  <a:schemeClr val="dk1"/>
                </a:solidFill>
                <a:latin typeface="Arial"/>
                <a:ea typeface="Arial"/>
                <a:cs typeface="Arial"/>
                <a:sym typeface="Arial"/>
              </a:defRPr>
            </a:lvl6pPr>
            <a:lvl7pPr indent="-127000" lvl="6" marL="2971800" marR="0" rtl="0" algn="l">
              <a:spcBef>
                <a:spcPts val="320"/>
              </a:spcBef>
              <a:spcAft>
                <a:spcPts val="0"/>
              </a:spcAft>
              <a:buClr>
                <a:schemeClr val="dk1"/>
              </a:buClr>
              <a:buSzPct val="100000"/>
              <a:buFont typeface="Arial"/>
              <a:buChar char="»"/>
              <a:defRPr b="0" i="0" sz="1600" u="none" cap="none" strike="noStrike">
                <a:solidFill>
                  <a:schemeClr val="dk1"/>
                </a:solidFill>
                <a:latin typeface="Arial"/>
                <a:ea typeface="Arial"/>
                <a:cs typeface="Arial"/>
                <a:sym typeface="Arial"/>
              </a:defRPr>
            </a:lvl7pPr>
            <a:lvl8pPr indent="-127000" lvl="7" marL="3429000" marR="0" rtl="0" algn="l">
              <a:spcBef>
                <a:spcPts val="320"/>
              </a:spcBef>
              <a:spcAft>
                <a:spcPts val="0"/>
              </a:spcAft>
              <a:buClr>
                <a:schemeClr val="dk1"/>
              </a:buClr>
              <a:buSzPct val="100000"/>
              <a:buFont typeface="Arial"/>
              <a:buChar char="»"/>
              <a:defRPr b="0" i="0" sz="1600" u="none" cap="none" strike="noStrike">
                <a:solidFill>
                  <a:schemeClr val="dk1"/>
                </a:solidFill>
                <a:latin typeface="Arial"/>
                <a:ea typeface="Arial"/>
                <a:cs typeface="Arial"/>
                <a:sym typeface="Arial"/>
              </a:defRPr>
            </a:lvl8pPr>
            <a:lvl9pPr indent="-127000" lvl="8" marL="3886200" marR="0" rtl="0" algn="l">
              <a:spcBef>
                <a:spcPts val="320"/>
              </a:spcBef>
              <a:spcAft>
                <a:spcPts val="0"/>
              </a:spcAft>
              <a:buClr>
                <a:schemeClr val="dk1"/>
              </a:buClr>
              <a:buSzPct val="100000"/>
              <a:buFont typeface="Arial"/>
              <a:buChar char="»"/>
              <a:defRPr b="0" i="0" sz="1600" u="none" cap="none" strike="noStrike">
                <a:solidFill>
                  <a:schemeClr val="dk1"/>
                </a:solidFill>
                <a:latin typeface="Arial"/>
                <a:ea typeface="Arial"/>
                <a:cs typeface="Arial"/>
                <a:sym typeface="Arial"/>
              </a:defRPr>
            </a:lvl9pPr>
          </a:lstStyle>
          <a:p/>
        </p:txBody>
      </p:sp>
      <p:sp>
        <p:nvSpPr>
          <p:cNvPr id="150" name="Shape 150"/>
          <p:cNvSpPr txBox="1"/>
          <p:nvPr>
            <p:ph idx="10" type="dt"/>
          </p:nvPr>
        </p:nvSpPr>
        <p:spPr>
          <a:xfrm>
            <a:off x="457200" y="4683918"/>
            <a:ext cx="2133599" cy="357187"/>
          </a:xfrm>
          <a:prstGeom prst="rect">
            <a:avLst/>
          </a:prstGeom>
          <a:noFill/>
          <a:ln>
            <a:noFill/>
          </a:ln>
        </p:spPr>
        <p:txBody>
          <a:bodyPr anchorCtr="0" anchor="t" bIns="91425" lIns="91425" rIns="91425" wrap="square" tIns="91425"/>
          <a:lstStyle>
            <a:lvl1pPr indent="0" lvl="0" marL="0" marR="0" rtl="0" algn="l">
              <a:spcBef>
                <a:spcPts val="0"/>
              </a:spcBef>
              <a:spcAft>
                <a:spcPts val="0"/>
              </a:spcAft>
              <a:buNone/>
              <a:defRPr sz="1400">
                <a:solidFill>
                  <a:schemeClr val="dk1"/>
                </a:solidFill>
                <a:latin typeface="Arial"/>
                <a:ea typeface="Arial"/>
                <a:cs typeface="Arial"/>
                <a:sym typeface="Arial"/>
              </a:defRPr>
            </a:lvl1pPr>
            <a:lvl2pPr indent="0" lvl="1" marL="457200" marR="0" rtl="0" algn="l">
              <a:spcBef>
                <a:spcPts val="0"/>
              </a:spcBef>
              <a:spcAft>
                <a:spcPts val="0"/>
              </a:spcAft>
              <a:buNone/>
              <a:defRPr b="0" i="0" sz="20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20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20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2000" u="none" cap="none" strike="noStrike">
                <a:solidFill>
                  <a:schemeClr val="dk1"/>
                </a:solidFill>
                <a:latin typeface="Arial"/>
                <a:ea typeface="Arial"/>
                <a:cs typeface="Arial"/>
                <a:sym typeface="Arial"/>
              </a:defRPr>
            </a:lvl5pPr>
            <a:lvl6pPr indent="0" lvl="5" marL="2286000" marR="0" rtl="0" algn="l">
              <a:spcBef>
                <a:spcPts val="0"/>
              </a:spcBef>
              <a:buNone/>
              <a:defRPr b="0" i="0" sz="2000" u="none" cap="none" strike="noStrike">
                <a:solidFill>
                  <a:schemeClr val="dk1"/>
                </a:solidFill>
                <a:latin typeface="Arial"/>
                <a:ea typeface="Arial"/>
                <a:cs typeface="Arial"/>
                <a:sym typeface="Arial"/>
              </a:defRPr>
            </a:lvl6pPr>
            <a:lvl7pPr indent="0" lvl="6" marL="2743200" marR="0" rtl="0" algn="l">
              <a:spcBef>
                <a:spcPts val="0"/>
              </a:spcBef>
              <a:buNone/>
              <a:defRPr b="0" i="0" sz="2000" u="none" cap="none" strike="noStrike">
                <a:solidFill>
                  <a:schemeClr val="dk1"/>
                </a:solidFill>
                <a:latin typeface="Arial"/>
                <a:ea typeface="Arial"/>
                <a:cs typeface="Arial"/>
                <a:sym typeface="Arial"/>
              </a:defRPr>
            </a:lvl7pPr>
            <a:lvl8pPr indent="0" lvl="7" marL="3200400" marR="0" rtl="0" algn="l">
              <a:spcBef>
                <a:spcPts val="0"/>
              </a:spcBef>
              <a:buNone/>
              <a:defRPr b="0" i="0" sz="2000" u="none" cap="none" strike="noStrike">
                <a:solidFill>
                  <a:schemeClr val="dk1"/>
                </a:solidFill>
                <a:latin typeface="Arial"/>
                <a:ea typeface="Arial"/>
                <a:cs typeface="Arial"/>
                <a:sym typeface="Arial"/>
              </a:defRPr>
            </a:lvl8pPr>
            <a:lvl9pPr indent="0" lvl="8" marL="3657600" marR="0" rtl="0" algn="l">
              <a:spcBef>
                <a:spcPts val="0"/>
              </a:spcBef>
              <a:buNone/>
              <a:defRPr b="0" i="0" sz="2000" u="none" cap="none" strike="noStrike">
                <a:solidFill>
                  <a:schemeClr val="dk1"/>
                </a:solidFill>
                <a:latin typeface="Arial"/>
                <a:ea typeface="Arial"/>
                <a:cs typeface="Arial"/>
                <a:sym typeface="Arial"/>
              </a:defRPr>
            </a:lvl9pPr>
          </a:lstStyle>
          <a:p/>
        </p:txBody>
      </p:sp>
      <p:sp>
        <p:nvSpPr>
          <p:cNvPr id="151" name="Shape 151"/>
          <p:cNvSpPr txBox="1"/>
          <p:nvPr>
            <p:ph idx="11" type="ftr"/>
          </p:nvPr>
        </p:nvSpPr>
        <p:spPr>
          <a:xfrm>
            <a:off x="3124200" y="4683918"/>
            <a:ext cx="2895600" cy="357187"/>
          </a:xfrm>
          <a:prstGeom prst="rect">
            <a:avLst/>
          </a:prstGeom>
          <a:noFill/>
          <a:ln>
            <a:noFill/>
          </a:ln>
        </p:spPr>
        <p:txBody>
          <a:bodyPr anchorCtr="0" anchor="t" bIns="91425" lIns="91425" rIns="91425" wrap="square" tIns="91425"/>
          <a:lstStyle>
            <a:lvl1pPr indent="0" lvl="0" marL="0" marR="0" rtl="0" algn="ctr">
              <a:spcBef>
                <a:spcPts val="0"/>
              </a:spcBef>
              <a:spcAft>
                <a:spcPts val="0"/>
              </a:spcAft>
              <a:buNone/>
              <a:defRPr sz="1400">
                <a:solidFill>
                  <a:schemeClr val="dk1"/>
                </a:solidFill>
                <a:latin typeface="Arial"/>
                <a:ea typeface="Arial"/>
                <a:cs typeface="Arial"/>
                <a:sym typeface="Arial"/>
              </a:defRPr>
            </a:lvl1pPr>
            <a:lvl2pPr indent="0" lvl="1" marL="457200" marR="0" rtl="0" algn="l">
              <a:spcBef>
                <a:spcPts val="0"/>
              </a:spcBef>
              <a:spcAft>
                <a:spcPts val="0"/>
              </a:spcAft>
              <a:buNone/>
              <a:defRPr b="0" i="0" sz="20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20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20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2000" u="none" cap="none" strike="noStrike">
                <a:solidFill>
                  <a:schemeClr val="dk1"/>
                </a:solidFill>
                <a:latin typeface="Arial"/>
                <a:ea typeface="Arial"/>
                <a:cs typeface="Arial"/>
                <a:sym typeface="Arial"/>
              </a:defRPr>
            </a:lvl5pPr>
            <a:lvl6pPr indent="0" lvl="5" marL="2286000" marR="0" rtl="0" algn="l">
              <a:spcBef>
                <a:spcPts val="0"/>
              </a:spcBef>
              <a:buNone/>
              <a:defRPr b="0" i="0" sz="2000" u="none" cap="none" strike="noStrike">
                <a:solidFill>
                  <a:schemeClr val="dk1"/>
                </a:solidFill>
                <a:latin typeface="Arial"/>
                <a:ea typeface="Arial"/>
                <a:cs typeface="Arial"/>
                <a:sym typeface="Arial"/>
              </a:defRPr>
            </a:lvl6pPr>
            <a:lvl7pPr indent="0" lvl="6" marL="2743200" marR="0" rtl="0" algn="l">
              <a:spcBef>
                <a:spcPts val="0"/>
              </a:spcBef>
              <a:buNone/>
              <a:defRPr b="0" i="0" sz="2000" u="none" cap="none" strike="noStrike">
                <a:solidFill>
                  <a:schemeClr val="dk1"/>
                </a:solidFill>
                <a:latin typeface="Arial"/>
                <a:ea typeface="Arial"/>
                <a:cs typeface="Arial"/>
                <a:sym typeface="Arial"/>
              </a:defRPr>
            </a:lvl7pPr>
            <a:lvl8pPr indent="0" lvl="7" marL="3200400" marR="0" rtl="0" algn="l">
              <a:spcBef>
                <a:spcPts val="0"/>
              </a:spcBef>
              <a:buNone/>
              <a:defRPr b="0" i="0" sz="2000" u="none" cap="none" strike="noStrike">
                <a:solidFill>
                  <a:schemeClr val="dk1"/>
                </a:solidFill>
                <a:latin typeface="Arial"/>
                <a:ea typeface="Arial"/>
                <a:cs typeface="Arial"/>
                <a:sym typeface="Arial"/>
              </a:defRPr>
            </a:lvl8pPr>
            <a:lvl9pPr indent="0" lvl="8" marL="3657600" marR="0" rtl="0" algn="l">
              <a:spcBef>
                <a:spcPts val="0"/>
              </a:spcBef>
              <a:buNone/>
              <a:defRPr b="0" i="0" sz="2000" u="none" cap="none" strike="noStrike">
                <a:solidFill>
                  <a:schemeClr val="dk1"/>
                </a:solidFill>
                <a:latin typeface="Arial"/>
                <a:ea typeface="Arial"/>
                <a:cs typeface="Arial"/>
                <a:sym typeface="Arial"/>
              </a:defRPr>
            </a:lvl9pPr>
          </a:lstStyle>
          <a:p/>
        </p:txBody>
      </p:sp>
      <p:sp>
        <p:nvSpPr>
          <p:cNvPr id="152" name="Shape 152"/>
          <p:cNvSpPr txBox="1"/>
          <p:nvPr>
            <p:ph idx="12" type="sldNum"/>
          </p:nvPr>
        </p:nvSpPr>
        <p:spPr>
          <a:xfrm>
            <a:off x="6553200" y="4683918"/>
            <a:ext cx="2133599" cy="357187"/>
          </a:xfrm>
          <a:prstGeom prst="rect">
            <a:avLst/>
          </a:prstGeom>
          <a:noFill/>
          <a:ln>
            <a:noFill/>
          </a:ln>
        </p:spPr>
        <p:txBody>
          <a:bodyPr anchorCtr="0" anchor="t" bIns="45700" lIns="91425" rIns="91425" wrap="square" tIns="45700">
            <a:noAutofit/>
          </a:bodyPr>
          <a:lstStyle/>
          <a:p>
            <a:pPr indent="0" lvl="0" marL="0" marR="0" rtl="0" algn="r">
              <a:spcBef>
                <a:spcPts val="0"/>
              </a:spcBef>
              <a:spcAft>
                <a:spcPts val="0"/>
              </a:spcAft>
              <a:buSzPct val="25000"/>
              <a:buNone/>
            </a:pPr>
            <a:fld id="{00000000-1234-1234-1234-123412341234}" type="slidenum">
              <a:rPr lang="en" sz="1400">
                <a:solidFill>
                  <a:schemeClr val="dk1"/>
                </a:solidFill>
                <a:latin typeface="Arial"/>
                <a:ea typeface="Arial"/>
                <a:cs typeface="Arial"/>
                <a:sym typeface="Arial"/>
              </a:rPr>
              <a:t>‹#›</a:t>
            </a:fld>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itleOnly">
  <p:cSld name="Title Only">
    <p:spTree>
      <p:nvGrpSpPr>
        <p:cNvPr id="153" name="Shape 153"/>
        <p:cNvGrpSpPr/>
        <p:nvPr/>
      </p:nvGrpSpPr>
      <p:grpSpPr>
        <a:xfrm>
          <a:off x="0" y="0"/>
          <a:ext cx="0" cy="0"/>
          <a:chOff x="0" y="0"/>
          <a:chExt cx="0" cy="0"/>
        </a:xfrm>
      </p:grpSpPr>
      <p:sp>
        <p:nvSpPr>
          <p:cNvPr id="154" name="Shape 154"/>
          <p:cNvSpPr txBox="1"/>
          <p:nvPr>
            <p:ph type="title"/>
          </p:nvPr>
        </p:nvSpPr>
        <p:spPr>
          <a:xfrm>
            <a:off x="457200" y="205978"/>
            <a:ext cx="8229600" cy="857250"/>
          </a:xfrm>
          <a:prstGeom prst="rect">
            <a:avLst/>
          </a:prstGeom>
          <a:noFill/>
          <a:ln>
            <a:noFill/>
          </a:ln>
        </p:spPr>
        <p:txBody>
          <a:bodyPr anchorCtr="0" anchor="ctr" bIns="91425" lIns="91425" rIns="91425" wrap="square" tIns="91425"/>
          <a:lstStyle>
            <a:lvl1pPr indent="0" lvl="0" marL="0" marR="0" rtl="0" algn="ctr">
              <a:spcBef>
                <a:spcPts val="0"/>
              </a:spcBef>
              <a:spcAft>
                <a:spcPts val="0"/>
              </a:spcAft>
              <a:buNone/>
              <a:defRPr b="0" i="0" sz="4400" u="none" cap="none" strike="noStrike">
                <a:solidFill>
                  <a:schemeClr val="dk2"/>
                </a:solidFill>
                <a:latin typeface="Arial"/>
                <a:ea typeface="Arial"/>
                <a:cs typeface="Arial"/>
                <a:sym typeface="Arial"/>
              </a:defRPr>
            </a:lvl1pPr>
            <a:lvl2pPr indent="0" lvl="1" marL="0" marR="0" rtl="0" algn="ctr">
              <a:spcBef>
                <a:spcPts val="0"/>
              </a:spcBef>
              <a:spcAft>
                <a:spcPts val="0"/>
              </a:spcAft>
              <a:buNone/>
              <a:defRPr b="0" i="0" sz="4400" u="none" cap="none" strike="noStrike">
                <a:solidFill>
                  <a:schemeClr val="dk2"/>
                </a:solidFill>
                <a:latin typeface="Arial"/>
                <a:ea typeface="Arial"/>
                <a:cs typeface="Arial"/>
                <a:sym typeface="Arial"/>
              </a:defRPr>
            </a:lvl2pPr>
            <a:lvl3pPr indent="0" lvl="2" marL="0" marR="0" rtl="0" algn="ctr">
              <a:spcBef>
                <a:spcPts val="0"/>
              </a:spcBef>
              <a:spcAft>
                <a:spcPts val="0"/>
              </a:spcAft>
              <a:buNone/>
              <a:defRPr b="0" i="0" sz="4400" u="none" cap="none" strike="noStrike">
                <a:solidFill>
                  <a:schemeClr val="dk2"/>
                </a:solidFill>
                <a:latin typeface="Arial"/>
                <a:ea typeface="Arial"/>
                <a:cs typeface="Arial"/>
                <a:sym typeface="Arial"/>
              </a:defRPr>
            </a:lvl3pPr>
            <a:lvl4pPr indent="0" lvl="3" marL="0" marR="0" rtl="0" algn="ctr">
              <a:spcBef>
                <a:spcPts val="0"/>
              </a:spcBef>
              <a:spcAft>
                <a:spcPts val="0"/>
              </a:spcAft>
              <a:buNone/>
              <a:defRPr b="0" i="0" sz="4400" u="none" cap="none" strike="noStrike">
                <a:solidFill>
                  <a:schemeClr val="dk2"/>
                </a:solidFill>
                <a:latin typeface="Arial"/>
                <a:ea typeface="Arial"/>
                <a:cs typeface="Arial"/>
                <a:sym typeface="Arial"/>
              </a:defRPr>
            </a:lvl4pPr>
            <a:lvl5pPr indent="0" lvl="4" marL="0" marR="0" rtl="0" algn="ctr">
              <a:spcBef>
                <a:spcPts val="0"/>
              </a:spcBef>
              <a:spcAft>
                <a:spcPts val="0"/>
              </a:spcAft>
              <a:buNone/>
              <a:defRPr b="0" i="0" sz="4400" u="none" cap="none" strike="noStrike">
                <a:solidFill>
                  <a:schemeClr val="dk2"/>
                </a:solidFill>
                <a:latin typeface="Arial"/>
                <a:ea typeface="Arial"/>
                <a:cs typeface="Arial"/>
                <a:sym typeface="Arial"/>
              </a:defRPr>
            </a:lvl5pPr>
            <a:lvl6pPr indent="0" lvl="5" marL="457200" marR="0" rtl="0" algn="ctr">
              <a:spcBef>
                <a:spcPts val="0"/>
              </a:spcBef>
              <a:spcAft>
                <a:spcPts val="0"/>
              </a:spcAft>
              <a:buNone/>
              <a:defRPr b="0" i="0" sz="4400" u="none" cap="none" strike="noStrike">
                <a:solidFill>
                  <a:schemeClr val="dk2"/>
                </a:solidFill>
                <a:latin typeface="Arial"/>
                <a:ea typeface="Arial"/>
                <a:cs typeface="Arial"/>
                <a:sym typeface="Arial"/>
              </a:defRPr>
            </a:lvl6pPr>
            <a:lvl7pPr indent="0" lvl="6" marL="914400" marR="0" rtl="0" algn="ctr">
              <a:spcBef>
                <a:spcPts val="0"/>
              </a:spcBef>
              <a:spcAft>
                <a:spcPts val="0"/>
              </a:spcAft>
              <a:buNone/>
              <a:defRPr b="0" i="0" sz="4400" u="none" cap="none" strike="noStrike">
                <a:solidFill>
                  <a:schemeClr val="dk2"/>
                </a:solidFill>
                <a:latin typeface="Arial"/>
                <a:ea typeface="Arial"/>
                <a:cs typeface="Arial"/>
                <a:sym typeface="Arial"/>
              </a:defRPr>
            </a:lvl7pPr>
            <a:lvl8pPr indent="0" lvl="7" marL="1371600" marR="0" rtl="0" algn="ctr">
              <a:spcBef>
                <a:spcPts val="0"/>
              </a:spcBef>
              <a:spcAft>
                <a:spcPts val="0"/>
              </a:spcAft>
              <a:buNone/>
              <a:defRPr b="0" i="0" sz="4400" u="none" cap="none" strike="noStrike">
                <a:solidFill>
                  <a:schemeClr val="dk2"/>
                </a:solidFill>
                <a:latin typeface="Arial"/>
                <a:ea typeface="Arial"/>
                <a:cs typeface="Arial"/>
                <a:sym typeface="Arial"/>
              </a:defRPr>
            </a:lvl8pPr>
            <a:lvl9pPr indent="0" lvl="8" marL="1828800" marR="0" rtl="0" algn="ctr">
              <a:spcBef>
                <a:spcPts val="0"/>
              </a:spcBef>
              <a:spcAft>
                <a:spcPts val="0"/>
              </a:spcAft>
              <a:buNone/>
              <a:defRPr b="0" i="0" sz="4400" u="none" cap="none" strike="noStrike">
                <a:solidFill>
                  <a:schemeClr val="dk2"/>
                </a:solidFill>
                <a:latin typeface="Arial"/>
                <a:ea typeface="Arial"/>
                <a:cs typeface="Arial"/>
                <a:sym typeface="Arial"/>
              </a:defRPr>
            </a:lvl9pPr>
          </a:lstStyle>
          <a:p/>
        </p:txBody>
      </p:sp>
      <p:sp>
        <p:nvSpPr>
          <p:cNvPr id="155" name="Shape 155"/>
          <p:cNvSpPr txBox="1"/>
          <p:nvPr>
            <p:ph idx="10" type="dt"/>
          </p:nvPr>
        </p:nvSpPr>
        <p:spPr>
          <a:xfrm>
            <a:off x="457200" y="4683918"/>
            <a:ext cx="2133599" cy="357187"/>
          </a:xfrm>
          <a:prstGeom prst="rect">
            <a:avLst/>
          </a:prstGeom>
          <a:noFill/>
          <a:ln>
            <a:noFill/>
          </a:ln>
        </p:spPr>
        <p:txBody>
          <a:bodyPr anchorCtr="0" anchor="t" bIns="91425" lIns="91425" rIns="91425" wrap="square" tIns="91425"/>
          <a:lstStyle>
            <a:lvl1pPr indent="0" lvl="0" marL="0" marR="0" rtl="0" algn="l">
              <a:spcBef>
                <a:spcPts val="0"/>
              </a:spcBef>
              <a:spcAft>
                <a:spcPts val="0"/>
              </a:spcAft>
              <a:buNone/>
              <a:defRPr sz="1400">
                <a:solidFill>
                  <a:schemeClr val="dk1"/>
                </a:solidFill>
                <a:latin typeface="Arial"/>
                <a:ea typeface="Arial"/>
                <a:cs typeface="Arial"/>
                <a:sym typeface="Arial"/>
              </a:defRPr>
            </a:lvl1pPr>
            <a:lvl2pPr indent="0" lvl="1" marL="457200" marR="0" rtl="0" algn="l">
              <a:spcBef>
                <a:spcPts val="0"/>
              </a:spcBef>
              <a:spcAft>
                <a:spcPts val="0"/>
              </a:spcAft>
              <a:buNone/>
              <a:defRPr b="0" i="0" sz="20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20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20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2000" u="none" cap="none" strike="noStrike">
                <a:solidFill>
                  <a:schemeClr val="dk1"/>
                </a:solidFill>
                <a:latin typeface="Arial"/>
                <a:ea typeface="Arial"/>
                <a:cs typeface="Arial"/>
                <a:sym typeface="Arial"/>
              </a:defRPr>
            </a:lvl5pPr>
            <a:lvl6pPr indent="0" lvl="5" marL="2286000" marR="0" rtl="0" algn="l">
              <a:spcBef>
                <a:spcPts val="0"/>
              </a:spcBef>
              <a:buNone/>
              <a:defRPr b="0" i="0" sz="2000" u="none" cap="none" strike="noStrike">
                <a:solidFill>
                  <a:schemeClr val="dk1"/>
                </a:solidFill>
                <a:latin typeface="Arial"/>
                <a:ea typeface="Arial"/>
                <a:cs typeface="Arial"/>
                <a:sym typeface="Arial"/>
              </a:defRPr>
            </a:lvl6pPr>
            <a:lvl7pPr indent="0" lvl="6" marL="2743200" marR="0" rtl="0" algn="l">
              <a:spcBef>
                <a:spcPts val="0"/>
              </a:spcBef>
              <a:buNone/>
              <a:defRPr b="0" i="0" sz="2000" u="none" cap="none" strike="noStrike">
                <a:solidFill>
                  <a:schemeClr val="dk1"/>
                </a:solidFill>
                <a:latin typeface="Arial"/>
                <a:ea typeface="Arial"/>
                <a:cs typeface="Arial"/>
                <a:sym typeface="Arial"/>
              </a:defRPr>
            </a:lvl7pPr>
            <a:lvl8pPr indent="0" lvl="7" marL="3200400" marR="0" rtl="0" algn="l">
              <a:spcBef>
                <a:spcPts val="0"/>
              </a:spcBef>
              <a:buNone/>
              <a:defRPr b="0" i="0" sz="2000" u="none" cap="none" strike="noStrike">
                <a:solidFill>
                  <a:schemeClr val="dk1"/>
                </a:solidFill>
                <a:latin typeface="Arial"/>
                <a:ea typeface="Arial"/>
                <a:cs typeface="Arial"/>
                <a:sym typeface="Arial"/>
              </a:defRPr>
            </a:lvl8pPr>
            <a:lvl9pPr indent="0" lvl="8" marL="3657600" marR="0" rtl="0" algn="l">
              <a:spcBef>
                <a:spcPts val="0"/>
              </a:spcBef>
              <a:buNone/>
              <a:defRPr b="0" i="0" sz="2000" u="none" cap="none" strike="noStrike">
                <a:solidFill>
                  <a:schemeClr val="dk1"/>
                </a:solidFill>
                <a:latin typeface="Arial"/>
                <a:ea typeface="Arial"/>
                <a:cs typeface="Arial"/>
                <a:sym typeface="Arial"/>
              </a:defRPr>
            </a:lvl9pPr>
          </a:lstStyle>
          <a:p/>
        </p:txBody>
      </p:sp>
      <p:sp>
        <p:nvSpPr>
          <p:cNvPr id="156" name="Shape 156"/>
          <p:cNvSpPr txBox="1"/>
          <p:nvPr>
            <p:ph idx="11" type="ftr"/>
          </p:nvPr>
        </p:nvSpPr>
        <p:spPr>
          <a:xfrm>
            <a:off x="3124200" y="4683918"/>
            <a:ext cx="2895600" cy="357187"/>
          </a:xfrm>
          <a:prstGeom prst="rect">
            <a:avLst/>
          </a:prstGeom>
          <a:noFill/>
          <a:ln>
            <a:noFill/>
          </a:ln>
        </p:spPr>
        <p:txBody>
          <a:bodyPr anchorCtr="0" anchor="t" bIns="91425" lIns="91425" rIns="91425" wrap="square" tIns="91425"/>
          <a:lstStyle>
            <a:lvl1pPr indent="0" lvl="0" marL="0" marR="0" rtl="0" algn="ctr">
              <a:spcBef>
                <a:spcPts val="0"/>
              </a:spcBef>
              <a:spcAft>
                <a:spcPts val="0"/>
              </a:spcAft>
              <a:buNone/>
              <a:defRPr sz="1400">
                <a:solidFill>
                  <a:schemeClr val="dk1"/>
                </a:solidFill>
                <a:latin typeface="Arial"/>
                <a:ea typeface="Arial"/>
                <a:cs typeface="Arial"/>
                <a:sym typeface="Arial"/>
              </a:defRPr>
            </a:lvl1pPr>
            <a:lvl2pPr indent="0" lvl="1" marL="457200" marR="0" rtl="0" algn="l">
              <a:spcBef>
                <a:spcPts val="0"/>
              </a:spcBef>
              <a:spcAft>
                <a:spcPts val="0"/>
              </a:spcAft>
              <a:buNone/>
              <a:defRPr b="0" i="0" sz="20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20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20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2000" u="none" cap="none" strike="noStrike">
                <a:solidFill>
                  <a:schemeClr val="dk1"/>
                </a:solidFill>
                <a:latin typeface="Arial"/>
                <a:ea typeface="Arial"/>
                <a:cs typeface="Arial"/>
                <a:sym typeface="Arial"/>
              </a:defRPr>
            </a:lvl5pPr>
            <a:lvl6pPr indent="0" lvl="5" marL="2286000" marR="0" rtl="0" algn="l">
              <a:spcBef>
                <a:spcPts val="0"/>
              </a:spcBef>
              <a:buNone/>
              <a:defRPr b="0" i="0" sz="2000" u="none" cap="none" strike="noStrike">
                <a:solidFill>
                  <a:schemeClr val="dk1"/>
                </a:solidFill>
                <a:latin typeface="Arial"/>
                <a:ea typeface="Arial"/>
                <a:cs typeface="Arial"/>
                <a:sym typeface="Arial"/>
              </a:defRPr>
            </a:lvl6pPr>
            <a:lvl7pPr indent="0" lvl="6" marL="2743200" marR="0" rtl="0" algn="l">
              <a:spcBef>
                <a:spcPts val="0"/>
              </a:spcBef>
              <a:buNone/>
              <a:defRPr b="0" i="0" sz="2000" u="none" cap="none" strike="noStrike">
                <a:solidFill>
                  <a:schemeClr val="dk1"/>
                </a:solidFill>
                <a:latin typeface="Arial"/>
                <a:ea typeface="Arial"/>
                <a:cs typeface="Arial"/>
                <a:sym typeface="Arial"/>
              </a:defRPr>
            </a:lvl7pPr>
            <a:lvl8pPr indent="0" lvl="7" marL="3200400" marR="0" rtl="0" algn="l">
              <a:spcBef>
                <a:spcPts val="0"/>
              </a:spcBef>
              <a:buNone/>
              <a:defRPr b="0" i="0" sz="2000" u="none" cap="none" strike="noStrike">
                <a:solidFill>
                  <a:schemeClr val="dk1"/>
                </a:solidFill>
                <a:latin typeface="Arial"/>
                <a:ea typeface="Arial"/>
                <a:cs typeface="Arial"/>
                <a:sym typeface="Arial"/>
              </a:defRPr>
            </a:lvl8pPr>
            <a:lvl9pPr indent="0" lvl="8" marL="3657600" marR="0" rtl="0" algn="l">
              <a:spcBef>
                <a:spcPts val="0"/>
              </a:spcBef>
              <a:buNone/>
              <a:defRPr b="0" i="0" sz="2000" u="none" cap="none" strike="noStrike">
                <a:solidFill>
                  <a:schemeClr val="dk1"/>
                </a:solidFill>
                <a:latin typeface="Arial"/>
                <a:ea typeface="Arial"/>
                <a:cs typeface="Arial"/>
                <a:sym typeface="Arial"/>
              </a:defRPr>
            </a:lvl9pPr>
          </a:lstStyle>
          <a:p/>
        </p:txBody>
      </p:sp>
      <p:sp>
        <p:nvSpPr>
          <p:cNvPr id="157" name="Shape 157"/>
          <p:cNvSpPr txBox="1"/>
          <p:nvPr>
            <p:ph idx="12" type="sldNum"/>
          </p:nvPr>
        </p:nvSpPr>
        <p:spPr>
          <a:xfrm>
            <a:off x="6553200" y="4683918"/>
            <a:ext cx="2133599" cy="357187"/>
          </a:xfrm>
          <a:prstGeom prst="rect">
            <a:avLst/>
          </a:prstGeom>
          <a:noFill/>
          <a:ln>
            <a:noFill/>
          </a:ln>
        </p:spPr>
        <p:txBody>
          <a:bodyPr anchorCtr="0" anchor="t" bIns="45700" lIns="91425" rIns="91425" wrap="square" tIns="45700">
            <a:noAutofit/>
          </a:bodyPr>
          <a:lstStyle/>
          <a:p>
            <a:pPr indent="0" lvl="0" marL="0" marR="0" rtl="0" algn="r">
              <a:spcBef>
                <a:spcPts val="0"/>
              </a:spcBef>
              <a:spcAft>
                <a:spcPts val="0"/>
              </a:spcAft>
              <a:buSzPct val="25000"/>
              <a:buNone/>
            </a:pPr>
            <a:fld id="{00000000-1234-1234-1234-123412341234}" type="slidenum">
              <a:rPr lang="en" sz="1400">
                <a:solidFill>
                  <a:schemeClr val="dk1"/>
                </a:solidFill>
                <a:latin typeface="Arial"/>
                <a:ea typeface="Arial"/>
                <a:cs typeface="Arial"/>
                <a:sym typeface="Arial"/>
              </a:rPr>
              <a:t>‹#›</a:t>
            </a:fld>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blank">
  <p:cSld name="Blank">
    <p:spTree>
      <p:nvGrpSpPr>
        <p:cNvPr id="158" name="Shape 158"/>
        <p:cNvGrpSpPr/>
        <p:nvPr/>
      </p:nvGrpSpPr>
      <p:grpSpPr>
        <a:xfrm>
          <a:off x="0" y="0"/>
          <a:ext cx="0" cy="0"/>
          <a:chOff x="0" y="0"/>
          <a:chExt cx="0" cy="0"/>
        </a:xfrm>
      </p:grpSpPr>
      <p:sp>
        <p:nvSpPr>
          <p:cNvPr id="159" name="Shape 159"/>
          <p:cNvSpPr txBox="1"/>
          <p:nvPr>
            <p:ph idx="10" type="dt"/>
          </p:nvPr>
        </p:nvSpPr>
        <p:spPr>
          <a:xfrm>
            <a:off x="457200" y="4683918"/>
            <a:ext cx="2133599" cy="357187"/>
          </a:xfrm>
          <a:prstGeom prst="rect">
            <a:avLst/>
          </a:prstGeom>
          <a:noFill/>
          <a:ln>
            <a:noFill/>
          </a:ln>
        </p:spPr>
        <p:txBody>
          <a:bodyPr anchorCtr="0" anchor="t" bIns="91425" lIns="91425" rIns="91425" wrap="square" tIns="91425"/>
          <a:lstStyle>
            <a:lvl1pPr indent="0" lvl="0" marL="0" marR="0" rtl="0" algn="l">
              <a:spcBef>
                <a:spcPts val="0"/>
              </a:spcBef>
              <a:spcAft>
                <a:spcPts val="0"/>
              </a:spcAft>
              <a:buNone/>
              <a:defRPr sz="1400">
                <a:solidFill>
                  <a:schemeClr val="dk1"/>
                </a:solidFill>
                <a:latin typeface="Arial"/>
                <a:ea typeface="Arial"/>
                <a:cs typeface="Arial"/>
                <a:sym typeface="Arial"/>
              </a:defRPr>
            </a:lvl1pPr>
            <a:lvl2pPr indent="0" lvl="1" marL="457200" marR="0" rtl="0" algn="l">
              <a:spcBef>
                <a:spcPts val="0"/>
              </a:spcBef>
              <a:spcAft>
                <a:spcPts val="0"/>
              </a:spcAft>
              <a:buNone/>
              <a:defRPr b="0" i="0" sz="20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20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20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2000" u="none" cap="none" strike="noStrike">
                <a:solidFill>
                  <a:schemeClr val="dk1"/>
                </a:solidFill>
                <a:latin typeface="Arial"/>
                <a:ea typeface="Arial"/>
                <a:cs typeface="Arial"/>
                <a:sym typeface="Arial"/>
              </a:defRPr>
            </a:lvl5pPr>
            <a:lvl6pPr indent="0" lvl="5" marL="2286000" marR="0" rtl="0" algn="l">
              <a:spcBef>
                <a:spcPts val="0"/>
              </a:spcBef>
              <a:buNone/>
              <a:defRPr b="0" i="0" sz="2000" u="none" cap="none" strike="noStrike">
                <a:solidFill>
                  <a:schemeClr val="dk1"/>
                </a:solidFill>
                <a:latin typeface="Arial"/>
                <a:ea typeface="Arial"/>
                <a:cs typeface="Arial"/>
                <a:sym typeface="Arial"/>
              </a:defRPr>
            </a:lvl6pPr>
            <a:lvl7pPr indent="0" lvl="6" marL="2743200" marR="0" rtl="0" algn="l">
              <a:spcBef>
                <a:spcPts val="0"/>
              </a:spcBef>
              <a:buNone/>
              <a:defRPr b="0" i="0" sz="2000" u="none" cap="none" strike="noStrike">
                <a:solidFill>
                  <a:schemeClr val="dk1"/>
                </a:solidFill>
                <a:latin typeface="Arial"/>
                <a:ea typeface="Arial"/>
                <a:cs typeface="Arial"/>
                <a:sym typeface="Arial"/>
              </a:defRPr>
            </a:lvl7pPr>
            <a:lvl8pPr indent="0" lvl="7" marL="3200400" marR="0" rtl="0" algn="l">
              <a:spcBef>
                <a:spcPts val="0"/>
              </a:spcBef>
              <a:buNone/>
              <a:defRPr b="0" i="0" sz="2000" u="none" cap="none" strike="noStrike">
                <a:solidFill>
                  <a:schemeClr val="dk1"/>
                </a:solidFill>
                <a:latin typeface="Arial"/>
                <a:ea typeface="Arial"/>
                <a:cs typeface="Arial"/>
                <a:sym typeface="Arial"/>
              </a:defRPr>
            </a:lvl8pPr>
            <a:lvl9pPr indent="0" lvl="8" marL="3657600" marR="0" rtl="0" algn="l">
              <a:spcBef>
                <a:spcPts val="0"/>
              </a:spcBef>
              <a:buNone/>
              <a:defRPr b="0" i="0" sz="2000" u="none" cap="none" strike="noStrike">
                <a:solidFill>
                  <a:schemeClr val="dk1"/>
                </a:solidFill>
                <a:latin typeface="Arial"/>
                <a:ea typeface="Arial"/>
                <a:cs typeface="Arial"/>
                <a:sym typeface="Arial"/>
              </a:defRPr>
            </a:lvl9pPr>
          </a:lstStyle>
          <a:p/>
        </p:txBody>
      </p:sp>
      <p:sp>
        <p:nvSpPr>
          <p:cNvPr id="160" name="Shape 160"/>
          <p:cNvSpPr txBox="1"/>
          <p:nvPr>
            <p:ph idx="11" type="ftr"/>
          </p:nvPr>
        </p:nvSpPr>
        <p:spPr>
          <a:xfrm>
            <a:off x="3124200" y="4683918"/>
            <a:ext cx="2895600" cy="357187"/>
          </a:xfrm>
          <a:prstGeom prst="rect">
            <a:avLst/>
          </a:prstGeom>
          <a:noFill/>
          <a:ln>
            <a:noFill/>
          </a:ln>
        </p:spPr>
        <p:txBody>
          <a:bodyPr anchorCtr="0" anchor="t" bIns="91425" lIns="91425" rIns="91425" wrap="square" tIns="91425"/>
          <a:lstStyle>
            <a:lvl1pPr indent="0" lvl="0" marL="0" marR="0" rtl="0" algn="ctr">
              <a:spcBef>
                <a:spcPts val="0"/>
              </a:spcBef>
              <a:spcAft>
                <a:spcPts val="0"/>
              </a:spcAft>
              <a:buNone/>
              <a:defRPr sz="1400">
                <a:solidFill>
                  <a:schemeClr val="dk1"/>
                </a:solidFill>
                <a:latin typeface="Arial"/>
                <a:ea typeface="Arial"/>
                <a:cs typeface="Arial"/>
                <a:sym typeface="Arial"/>
              </a:defRPr>
            </a:lvl1pPr>
            <a:lvl2pPr indent="0" lvl="1" marL="457200" marR="0" rtl="0" algn="l">
              <a:spcBef>
                <a:spcPts val="0"/>
              </a:spcBef>
              <a:spcAft>
                <a:spcPts val="0"/>
              </a:spcAft>
              <a:buNone/>
              <a:defRPr b="0" i="0" sz="20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20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20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2000" u="none" cap="none" strike="noStrike">
                <a:solidFill>
                  <a:schemeClr val="dk1"/>
                </a:solidFill>
                <a:latin typeface="Arial"/>
                <a:ea typeface="Arial"/>
                <a:cs typeface="Arial"/>
                <a:sym typeface="Arial"/>
              </a:defRPr>
            </a:lvl5pPr>
            <a:lvl6pPr indent="0" lvl="5" marL="2286000" marR="0" rtl="0" algn="l">
              <a:spcBef>
                <a:spcPts val="0"/>
              </a:spcBef>
              <a:buNone/>
              <a:defRPr b="0" i="0" sz="2000" u="none" cap="none" strike="noStrike">
                <a:solidFill>
                  <a:schemeClr val="dk1"/>
                </a:solidFill>
                <a:latin typeface="Arial"/>
                <a:ea typeface="Arial"/>
                <a:cs typeface="Arial"/>
                <a:sym typeface="Arial"/>
              </a:defRPr>
            </a:lvl6pPr>
            <a:lvl7pPr indent="0" lvl="6" marL="2743200" marR="0" rtl="0" algn="l">
              <a:spcBef>
                <a:spcPts val="0"/>
              </a:spcBef>
              <a:buNone/>
              <a:defRPr b="0" i="0" sz="2000" u="none" cap="none" strike="noStrike">
                <a:solidFill>
                  <a:schemeClr val="dk1"/>
                </a:solidFill>
                <a:latin typeface="Arial"/>
                <a:ea typeface="Arial"/>
                <a:cs typeface="Arial"/>
                <a:sym typeface="Arial"/>
              </a:defRPr>
            </a:lvl7pPr>
            <a:lvl8pPr indent="0" lvl="7" marL="3200400" marR="0" rtl="0" algn="l">
              <a:spcBef>
                <a:spcPts val="0"/>
              </a:spcBef>
              <a:buNone/>
              <a:defRPr b="0" i="0" sz="2000" u="none" cap="none" strike="noStrike">
                <a:solidFill>
                  <a:schemeClr val="dk1"/>
                </a:solidFill>
                <a:latin typeface="Arial"/>
                <a:ea typeface="Arial"/>
                <a:cs typeface="Arial"/>
                <a:sym typeface="Arial"/>
              </a:defRPr>
            </a:lvl8pPr>
            <a:lvl9pPr indent="0" lvl="8" marL="3657600" marR="0" rtl="0" algn="l">
              <a:spcBef>
                <a:spcPts val="0"/>
              </a:spcBef>
              <a:buNone/>
              <a:defRPr b="0" i="0" sz="2000" u="none" cap="none" strike="noStrike">
                <a:solidFill>
                  <a:schemeClr val="dk1"/>
                </a:solidFill>
                <a:latin typeface="Arial"/>
                <a:ea typeface="Arial"/>
                <a:cs typeface="Arial"/>
                <a:sym typeface="Arial"/>
              </a:defRPr>
            </a:lvl9pPr>
          </a:lstStyle>
          <a:p/>
        </p:txBody>
      </p:sp>
      <p:sp>
        <p:nvSpPr>
          <p:cNvPr id="161" name="Shape 161"/>
          <p:cNvSpPr txBox="1"/>
          <p:nvPr>
            <p:ph idx="12" type="sldNum"/>
          </p:nvPr>
        </p:nvSpPr>
        <p:spPr>
          <a:xfrm>
            <a:off x="6553200" y="4683918"/>
            <a:ext cx="2133599" cy="357187"/>
          </a:xfrm>
          <a:prstGeom prst="rect">
            <a:avLst/>
          </a:prstGeom>
          <a:noFill/>
          <a:ln>
            <a:noFill/>
          </a:ln>
        </p:spPr>
        <p:txBody>
          <a:bodyPr anchorCtr="0" anchor="t" bIns="45700" lIns="91425" rIns="91425" wrap="square" tIns="45700">
            <a:noAutofit/>
          </a:bodyPr>
          <a:lstStyle/>
          <a:p>
            <a:pPr indent="0" lvl="0" marL="0" marR="0" rtl="0" algn="r">
              <a:spcBef>
                <a:spcPts val="0"/>
              </a:spcBef>
              <a:spcAft>
                <a:spcPts val="0"/>
              </a:spcAft>
              <a:buSzPct val="25000"/>
              <a:buNone/>
            </a:pPr>
            <a:fld id="{00000000-1234-1234-1234-123412341234}" type="slidenum">
              <a:rPr lang="en" sz="1400">
                <a:solidFill>
                  <a:schemeClr val="dk1"/>
                </a:solidFill>
                <a:latin typeface="Arial"/>
                <a:ea typeface="Arial"/>
                <a:cs typeface="Arial"/>
                <a:sym typeface="Arial"/>
              </a:rPr>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x">
  <p:cSld name="Title and body">
    <p:spTree>
      <p:nvGrpSpPr>
        <p:cNvPr id="16" name="Shape 16"/>
        <p:cNvGrpSpPr/>
        <p:nvPr/>
      </p:nvGrpSpPr>
      <p:grpSpPr>
        <a:xfrm>
          <a:off x="0" y="0"/>
          <a:ext cx="0" cy="0"/>
          <a:chOff x="0" y="0"/>
          <a:chExt cx="0" cy="0"/>
        </a:xfrm>
      </p:grpSpPr>
      <p:sp>
        <p:nvSpPr>
          <p:cNvPr id="17" name="Shape 17"/>
          <p:cNvSpPr txBox="1"/>
          <p:nvPr>
            <p:ph type="title"/>
          </p:nvPr>
        </p:nvSpPr>
        <p:spPr>
          <a:xfrm>
            <a:off x="311700" y="445025"/>
            <a:ext cx="8520600" cy="572700"/>
          </a:xfrm>
          <a:prstGeom prst="rect">
            <a:avLst/>
          </a:prstGeom>
        </p:spPr>
        <p:txBody>
          <a:bodyPr anchorCtr="0" anchor="t" bIns="91425" lIns="91425" rIns="91425" wrap="square"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18" name="Shape 18"/>
          <p:cNvSpPr txBox="1"/>
          <p:nvPr>
            <p:ph idx="1" type="body"/>
          </p:nvPr>
        </p:nvSpPr>
        <p:spPr>
          <a:xfrm>
            <a:off x="311700" y="1152475"/>
            <a:ext cx="8520600" cy="3416400"/>
          </a:xfrm>
          <a:prstGeom prst="rect">
            <a:avLst/>
          </a:prstGeom>
        </p:spPr>
        <p:txBody>
          <a:bodyPr anchorCtr="0" anchor="t" bIns="91425" lIns="91425" rIns="91425" wrap="square"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19" name="Shape 19"/>
          <p:cNvSpPr txBox="1"/>
          <p:nvPr>
            <p:ph idx="12" type="sldNum"/>
          </p:nvPr>
        </p:nvSpPr>
        <p:spPr>
          <a:xfrm>
            <a:off x="8472457" y="4663216"/>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objTx">
  <p:cSld name="Content with Caption">
    <p:spTree>
      <p:nvGrpSpPr>
        <p:cNvPr id="162" name="Shape 162"/>
        <p:cNvGrpSpPr/>
        <p:nvPr/>
      </p:nvGrpSpPr>
      <p:grpSpPr>
        <a:xfrm>
          <a:off x="0" y="0"/>
          <a:ext cx="0" cy="0"/>
          <a:chOff x="0" y="0"/>
          <a:chExt cx="0" cy="0"/>
        </a:xfrm>
      </p:grpSpPr>
      <p:sp>
        <p:nvSpPr>
          <p:cNvPr id="163" name="Shape 163"/>
          <p:cNvSpPr txBox="1"/>
          <p:nvPr>
            <p:ph type="title"/>
          </p:nvPr>
        </p:nvSpPr>
        <p:spPr>
          <a:xfrm>
            <a:off x="457200" y="204787"/>
            <a:ext cx="3008313" cy="871537"/>
          </a:xfrm>
          <a:prstGeom prst="rect">
            <a:avLst/>
          </a:prstGeom>
          <a:noFill/>
          <a:ln>
            <a:noFill/>
          </a:ln>
        </p:spPr>
        <p:txBody>
          <a:bodyPr anchorCtr="0" anchor="b" bIns="91425" lIns="91425" rIns="91425" wrap="square" tIns="91425"/>
          <a:lstStyle>
            <a:lvl1pPr indent="0" lvl="0" marL="0" marR="0" rtl="0" algn="l">
              <a:spcBef>
                <a:spcPts val="0"/>
              </a:spcBef>
              <a:spcAft>
                <a:spcPts val="0"/>
              </a:spcAft>
              <a:buNone/>
              <a:defRPr b="1" i="0" sz="2000" u="none" cap="none" strike="noStrike">
                <a:solidFill>
                  <a:schemeClr val="dk2"/>
                </a:solidFill>
                <a:latin typeface="Arial"/>
                <a:ea typeface="Arial"/>
                <a:cs typeface="Arial"/>
                <a:sym typeface="Arial"/>
              </a:defRPr>
            </a:lvl1pPr>
            <a:lvl2pPr indent="0" lvl="1" marL="0" marR="0" rtl="0" algn="ctr">
              <a:spcBef>
                <a:spcPts val="0"/>
              </a:spcBef>
              <a:spcAft>
                <a:spcPts val="0"/>
              </a:spcAft>
              <a:buNone/>
              <a:defRPr b="0" i="0" sz="4400" u="none" cap="none" strike="noStrike">
                <a:solidFill>
                  <a:schemeClr val="dk2"/>
                </a:solidFill>
                <a:latin typeface="Arial"/>
                <a:ea typeface="Arial"/>
                <a:cs typeface="Arial"/>
                <a:sym typeface="Arial"/>
              </a:defRPr>
            </a:lvl2pPr>
            <a:lvl3pPr indent="0" lvl="2" marL="0" marR="0" rtl="0" algn="ctr">
              <a:spcBef>
                <a:spcPts val="0"/>
              </a:spcBef>
              <a:spcAft>
                <a:spcPts val="0"/>
              </a:spcAft>
              <a:buNone/>
              <a:defRPr b="0" i="0" sz="4400" u="none" cap="none" strike="noStrike">
                <a:solidFill>
                  <a:schemeClr val="dk2"/>
                </a:solidFill>
                <a:latin typeface="Arial"/>
                <a:ea typeface="Arial"/>
                <a:cs typeface="Arial"/>
                <a:sym typeface="Arial"/>
              </a:defRPr>
            </a:lvl3pPr>
            <a:lvl4pPr indent="0" lvl="3" marL="0" marR="0" rtl="0" algn="ctr">
              <a:spcBef>
                <a:spcPts val="0"/>
              </a:spcBef>
              <a:spcAft>
                <a:spcPts val="0"/>
              </a:spcAft>
              <a:buNone/>
              <a:defRPr b="0" i="0" sz="4400" u="none" cap="none" strike="noStrike">
                <a:solidFill>
                  <a:schemeClr val="dk2"/>
                </a:solidFill>
                <a:latin typeface="Arial"/>
                <a:ea typeface="Arial"/>
                <a:cs typeface="Arial"/>
                <a:sym typeface="Arial"/>
              </a:defRPr>
            </a:lvl4pPr>
            <a:lvl5pPr indent="0" lvl="4" marL="0" marR="0" rtl="0" algn="ctr">
              <a:spcBef>
                <a:spcPts val="0"/>
              </a:spcBef>
              <a:spcAft>
                <a:spcPts val="0"/>
              </a:spcAft>
              <a:buNone/>
              <a:defRPr b="0" i="0" sz="4400" u="none" cap="none" strike="noStrike">
                <a:solidFill>
                  <a:schemeClr val="dk2"/>
                </a:solidFill>
                <a:latin typeface="Arial"/>
                <a:ea typeface="Arial"/>
                <a:cs typeface="Arial"/>
                <a:sym typeface="Arial"/>
              </a:defRPr>
            </a:lvl5pPr>
            <a:lvl6pPr indent="0" lvl="5" marL="457200" marR="0" rtl="0" algn="ctr">
              <a:spcBef>
                <a:spcPts val="0"/>
              </a:spcBef>
              <a:spcAft>
                <a:spcPts val="0"/>
              </a:spcAft>
              <a:buNone/>
              <a:defRPr b="0" i="0" sz="4400" u="none" cap="none" strike="noStrike">
                <a:solidFill>
                  <a:schemeClr val="dk2"/>
                </a:solidFill>
                <a:latin typeface="Arial"/>
                <a:ea typeface="Arial"/>
                <a:cs typeface="Arial"/>
                <a:sym typeface="Arial"/>
              </a:defRPr>
            </a:lvl6pPr>
            <a:lvl7pPr indent="0" lvl="6" marL="914400" marR="0" rtl="0" algn="ctr">
              <a:spcBef>
                <a:spcPts val="0"/>
              </a:spcBef>
              <a:spcAft>
                <a:spcPts val="0"/>
              </a:spcAft>
              <a:buNone/>
              <a:defRPr b="0" i="0" sz="4400" u="none" cap="none" strike="noStrike">
                <a:solidFill>
                  <a:schemeClr val="dk2"/>
                </a:solidFill>
                <a:latin typeface="Arial"/>
                <a:ea typeface="Arial"/>
                <a:cs typeface="Arial"/>
                <a:sym typeface="Arial"/>
              </a:defRPr>
            </a:lvl7pPr>
            <a:lvl8pPr indent="0" lvl="7" marL="1371600" marR="0" rtl="0" algn="ctr">
              <a:spcBef>
                <a:spcPts val="0"/>
              </a:spcBef>
              <a:spcAft>
                <a:spcPts val="0"/>
              </a:spcAft>
              <a:buNone/>
              <a:defRPr b="0" i="0" sz="4400" u="none" cap="none" strike="noStrike">
                <a:solidFill>
                  <a:schemeClr val="dk2"/>
                </a:solidFill>
                <a:latin typeface="Arial"/>
                <a:ea typeface="Arial"/>
                <a:cs typeface="Arial"/>
                <a:sym typeface="Arial"/>
              </a:defRPr>
            </a:lvl8pPr>
            <a:lvl9pPr indent="0" lvl="8" marL="1828800" marR="0" rtl="0" algn="ctr">
              <a:spcBef>
                <a:spcPts val="0"/>
              </a:spcBef>
              <a:spcAft>
                <a:spcPts val="0"/>
              </a:spcAft>
              <a:buNone/>
              <a:defRPr b="0" i="0" sz="4400" u="none" cap="none" strike="noStrike">
                <a:solidFill>
                  <a:schemeClr val="dk2"/>
                </a:solidFill>
                <a:latin typeface="Arial"/>
                <a:ea typeface="Arial"/>
                <a:cs typeface="Arial"/>
                <a:sym typeface="Arial"/>
              </a:defRPr>
            </a:lvl9pPr>
          </a:lstStyle>
          <a:p/>
        </p:txBody>
      </p:sp>
      <p:sp>
        <p:nvSpPr>
          <p:cNvPr id="164" name="Shape 164"/>
          <p:cNvSpPr txBox="1"/>
          <p:nvPr>
            <p:ph idx="1" type="body"/>
          </p:nvPr>
        </p:nvSpPr>
        <p:spPr>
          <a:xfrm>
            <a:off x="3575050" y="204787"/>
            <a:ext cx="5111750" cy="4389834"/>
          </a:xfrm>
          <a:prstGeom prst="rect">
            <a:avLst/>
          </a:prstGeom>
          <a:noFill/>
          <a:ln>
            <a:noFill/>
          </a:ln>
        </p:spPr>
        <p:txBody>
          <a:bodyPr anchorCtr="0" anchor="t" bIns="91425" lIns="91425" rIns="91425" wrap="square" tIns="91425"/>
          <a:lstStyle>
            <a:lvl1pPr indent="-139700" lvl="0" marL="342900" marR="0" rtl="0" algn="l">
              <a:spcBef>
                <a:spcPts val="640"/>
              </a:spcBef>
              <a:spcAft>
                <a:spcPts val="0"/>
              </a:spcAft>
              <a:buClr>
                <a:schemeClr val="dk1"/>
              </a:buClr>
              <a:buSzPct val="100000"/>
              <a:buFont typeface="Arial"/>
              <a:buChar char="•"/>
              <a:defRPr b="0" i="0" sz="3200" u="none" cap="none" strike="noStrike">
                <a:solidFill>
                  <a:schemeClr val="dk1"/>
                </a:solidFill>
                <a:latin typeface="Arial"/>
                <a:ea typeface="Arial"/>
                <a:cs typeface="Arial"/>
                <a:sym typeface="Arial"/>
              </a:defRPr>
            </a:lvl1pPr>
            <a:lvl2pPr indent="-107950" lvl="1" marL="742950" marR="0" rtl="0" algn="l">
              <a:spcBef>
                <a:spcPts val="560"/>
              </a:spcBef>
              <a:spcAft>
                <a:spcPts val="0"/>
              </a:spcAft>
              <a:buClr>
                <a:schemeClr val="dk1"/>
              </a:buClr>
              <a:buSzPct val="100000"/>
              <a:buFont typeface="Arial"/>
              <a:buChar char="–"/>
              <a:defRPr b="0" i="0" sz="2800" u="none" cap="none" strike="noStrike">
                <a:solidFill>
                  <a:schemeClr val="dk1"/>
                </a:solidFill>
                <a:latin typeface="Arial"/>
                <a:ea typeface="Arial"/>
                <a:cs typeface="Arial"/>
                <a:sym typeface="Arial"/>
              </a:defRPr>
            </a:lvl2pPr>
            <a:lvl3pPr indent="-76200" lvl="2" marL="1143000" marR="0" rtl="0" algn="l">
              <a:spcBef>
                <a:spcPts val="480"/>
              </a:spcBef>
              <a:spcAft>
                <a:spcPts val="0"/>
              </a:spcAft>
              <a:buClr>
                <a:schemeClr val="dk1"/>
              </a:buClr>
              <a:buSzPct val="100000"/>
              <a:buFont typeface="Arial"/>
              <a:buChar char="•"/>
              <a:defRPr b="0" i="0" sz="2400" u="none" cap="none" strike="noStrike">
                <a:solidFill>
                  <a:schemeClr val="dk1"/>
                </a:solidFill>
                <a:latin typeface="Arial"/>
                <a:ea typeface="Arial"/>
                <a:cs typeface="Arial"/>
                <a:sym typeface="Arial"/>
              </a:defRPr>
            </a:lvl3pPr>
            <a:lvl4pPr indent="-101600" lvl="3" marL="16002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4pPr>
            <a:lvl5pPr indent="-101600" lvl="4" marL="20574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5pPr>
            <a:lvl6pPr indent="-101600" lvl="5" marL="25146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6pPr>
            <a:lvl7pPr indent="-101600" lvl="6" marL="29718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7pPr>
            <a:lvl8pPr indent="-101600" lvl="7" marL="34290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8pPr>
            <a:lvl9pPr indent="-101600" lvl="8" marL="38862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9pPr>
          </a:lstStyle>
          <a:p/>
        </p:txBody>
      </p:sp>
      <p:sp>
        <p:nvSpPr>
          <p:cNvPr id="165" name="Shape 165"/>
          <p:cNvSpPr txBox="1"/>
          <p:nvPr>
            <p:ph idx="2" type="body"/>
          </p:nvPr>
        </p:nvSpPr>
        <p:spPr>
          <a:xfrm>
            <a:off x="457200" y="1076325"/>
            <a:ext cx="3008313" cy="3518297"/>
          </a:xfrm>
          <a:prstGeom prst="rect">
            <a:avLst/>
          </a:prstGeom>
          <a:noFill/>
          <a:ln>
            <a:noFill/>
          </a:ln>
        </p:spPr>
        <p:txBody>
          <a:bodyPr anchorCtr="0" anchor="t" bIns="91425" lIns="91425" rIns="91425" wrap="square" tIns="91425"/>
          <a:lstStyle>
            <a:lvl1pPr indent="0" lvl="0" marL="0" marR="0" rtl="0" algn="l">
              <a:spcBef>
                <a:spcPts val="280"/>
              </a:spcBef>
              <a:spcAft>
                <a:spcPts val="0"/>
              </a:spcAft>
              <a:buClr>
                <a:schemeClr val="dk1"/>
              </a:buClr>
              <a:buFont typeface="Arial"/>
              <a:buNone/>
              <a:defRPr b="0" i="0" sz="1400" u="none" cap="none" strike="noStrike">
                <a:solidFill>
                  <a:schemeClr val="dk1"/>
                </a:solidFill>
                <a:latin typeface="Arial"/>
                <a:ea typeface="Arial"/>
                <a:cs typeface="Arial"/>
                <a:sym typeface="Arial"/>
              </a:defRPr>
            </a:lvl1pPr>
            <a:lvl2pPr indent="0" lvl="1" marL="457200" marR="0" rtl="0" algn="l">
              <a:spcBef>
                <a:spcPts val="240"/>
              </a:spcBef>
              <a:spcAft>
                <a:spcPts val="0"/>
              </a:spcAft>
              <a:buClr>
                <a:schemeClr val="dk1"/>
              </a:buClr>
              <a:buFont typeface="Arial"/>
              <a:buNone/>
              <a:defRPr b="0" i="0" sz="1200" u="none" cap="none" strike="noStrike">
                <a:solidFill>
                  <a:schemeClr val="dk1"/>
                </a:solidFill>
                <a:latin typeface="Arial"/>
                <a:ea typeface="Arial"/>
                <a:cs typeface="Arial"/>
                <a:sym typeface="Arial"/>
              </a:defRPr>
            </a:lvl2pPr>
            <a:lvl3pPr indent="0" lvl="2" marL="914400" marR="0" rtl="0" algn="l">
              <a:spcBef>
                <a:spcPts val="200"/>
              </a:spcBef>
              <a:spcAft>
                <a:spcPts val="0"/>
              </a:spcAft>
              <a:buClr>
                <a:schemeClr val="dk1"/>
              </a:buClr>
              <a:buFont typeface="Arial"/>
              <a:buNone/>
              <a:defRPr b="0" i="0" sz="1000" u="none" cap="none" strike="noStrike">
                <a:solidFill>
                  <a:schemeClr val="dk1"/>
                </a:solidFill>
                <a:latin typeface="Arial"/>
                <a:ea typeface="Arial"/>
                <a:cs typeface="Arial"/>
                <a:sym typeface="Arial"/>
              </a:defRPr>
            </a:lvl3pPr>
            <a:lvl4pPr indent="0" lvl="3" marL="1371600" marR="0" rtl="0" algn="l">
              <a:spcBef>
                <a:spcPts val="180"/>
              </a:spcBef>
              <a:spcAft>
                <a:spcPts val="0"/>
              </a:spcAft>
              <a:buClr>
                <a:schemeClr val="dk1"/>
              </a:buClr>
              <a:buFont typeface="Arial"/>
              <a:buNone/>
              <a:defRPr b="0" i="0" sz="900" u="none" cap="none" strike="noStrike">
                <a:solidFill>
                  <a:schemeClr val="dk1"/>
                </a:solidFill>
                <a:latin typeface="Arial"/>
                <a:ea typeface="Arial"/>
                <a:cs typeface="Arial"/>
                <a:sym typeface="Arial"/>
              </a:defRPr>
            </a:lvl4pPr>
            <a:lvl5pPr indent="0" lvl="4" marL="1828800" marR="0" rtl="0" algn="l">
              <a:spcBef>
                <a:spcPts val="180"/>
              </a:spcBef>
              <a:spcAft>
                <a:spcPts val="0"/>
              </a:spcAft>
              <a:buClr>
                <a:schemeClr val="dk1"/>
              </a:buClr>
              <a:buFont typeface="Arial"/>
              <a:buNone/>
              <a:defRPr b="0" i="0" sz="900" u="none" cap="none" strike="noStrike">
                <a:solidFill>
                  <a:schemeClr val="dk1"/>
                </a:solidFill>
                <a:latin typeface="Arial"/>
                <a:ea typeface="Arial"/>
                <a:cs typeface="Arial"/>
                <a:sym typeface="Arial"/>
              </a:defRPr>
            </a:lvl5pPr>
            <a:lvl6pPr indent="0" lvl="5" marL="2286000" marR="0" rtl="0" algn="l">
              <a:spcBef>
                <a:spcPts val="180"/>
              </a:spcBef>
              <a:spcAft>
                <a:spcPts val="0"/>
              </a:spcAft>
              <a:buClr>
                <a:schemeClr val="dk1"/>
              </a:buClr>
              <a:buFont typeface="Arial"/>
              <a:buNone/>
              <a:defRPr b="0" i="0" sz="900" u="none" cap="none" strike="noStrike">
                <a:solidFill>
                  <a:schemeClr val="dk1"/>
                </a:solidFill>
                <a:latin typeface="Arial"/>
                <a:ea typeface="Arial"/>
                <a:cs typeface="Arial"/>
                <a:sym typeface="Arial"/>
              </a:defRPr>
            </a:lvl6pPr>
            <a:lvl7pPr indent="0" lvl="6" marL="2743200" marR="0" rtl="0" algn="l">
              <a:spcBef>
                <a:spcPts val="180"/>
              </a:spcBef>
              <a:spcAft>
                <a:spcPts val="0"/>
              </a:spcAft>
              <a:buClr>
                <a:schemeClr val="dk1"/>
              </a:buClr>
              <a:buFont typeface="Arial"/>
              <a:buNone/>
              <a:defRPr b="0" i="0" sz="900" u="none" cap="none" strike="noStrike">
                <a:solidFill>
                  <a:schemeClr val="dk1"/>
                </a:solidFill>
                <a:latin typeface="Arial"/>
                <a:ea typeface="Arial"/>
                <a:cs typeface="Arial"/>
                <a:sym typeface="Arial"/>
              </a:defRPr>
            </a:lvl7pPr>
            <a:lvl8pPr indent="0" lvl="7" marL="3200400" marR="0" rtl="0" algn="l">
              <a:spcBef>
                <a:spcPts val="180"/>
              </a:spcBef>
              <a:spcAft>
                <a:spcPts val="0"/>
              </a:spcAft>
              <a:buClr>
                <a:schemeClr val="dk1"/>
              </a:buClr>
              <a:buFont typeface="Arial"/>
              <a:buNone/>
              <a:defRPr b="0" i="0" sz="900" u="none" cap="none" strike="noStrike">
                <a:solidFill>
                  <a:schemeClr val="dk1"/>
                </a:solidFill>
                <a:latin typeface="Arial"/>
                <a:ea typeface="Arial"/>
                <a:cs typeface="Arial"/>
                <a:sym typeface="Arial"/>
              </a:defRPr>
            </a:lvl8pPr>
            <a:lvl9pPr indent="0" lvl="8" marL="3657600" marR="0" rtl="0" algn="l">
              <a:spcBef>
                <a:spcPts val="180"/>
              </a:spcBef>
              <a:spcAft>
                <a:spcPts val="0"/>
              </a:spcAft>
              <a:buClr>
                <a:schemeClr val="dk1"/>
              </a:buClr>
              <a:buFont typeface="Arial"/>
              <a:buNone/>
              <a:defRPr b="0" i="0" sz="900" u="none" cap="none" strike="noStrike">
                <a:solidFill>
                  <a:schemeClr val="dk1"/>
                </a:solidFill>
                <a:latin typeface="Arial"/>
                <a:ea typeface="Arial"/>
                <a:cs typeface="Arial"/>
                <a:sym typeface="Arial"/>
              </a:defRPr>
            </a:lvl9pPr>
          </a:lstStyle>
          <a:p/>
        </p:txBody>
      </p:sp>
      <p:sp>
        <p:nvSpPr>
          <p:cNvPr id="166" name="Shape 166"/>
          <p:cNvSpPr txBox="1"/>
          <p:nvPr>
            <p:ph idx="10" type="dt"/>
          </p:nvPr>
        </p:nvSpPr>
        <p:spPr>
          <a:xfrm>
            <a:off x="457200" y="4683918"/>
            <a:ext cx="2133599" cy="357187"/>
          </a:xfrm>
          <a:prstGeom prst="rect">
            <a:avLst/>
          </a:prstGeom>
          <a:noFill/>
          <a:ln>
            <a:noFill/>
          </a:ln>
        </p:spPr>
        <p:txBody>
          <a:bodyPr anchorCtr="0" anchor="t" bIns="91425" lIns="91425" rIns="91425" wrap="square" tIns="91425"/>
          <a:lstStyle>
            <a:lvl1pPr indent="0" lvl="0" marL="0" marR="0" rtl="0" algn="l">
              <a:spcBef>
                <a:spcPts val="0"/>
              </a:spcBef>
              <a:spcAft>
                <a:spcPts val="0"/>
              </a:spcAft>
              <a:buNone/>
              <a:defRPr sz="1400">
                <a:solidFill>
                  <a:schemeClr val="dk1"/>
                </a:solidFill>
                <a:latin typeface="Arial"/>
                <a:ea typeface="Arial"/>
                <a:cs typeface="Arial"/>
                <a:sym typeface="Arial"/>
              </a:defRPr>
            </a:lvl1pPr>
            <a:lvl2pPr indent="0" lvl="1" marL="457200" marR="0" rtl="0" algn="l">
              <a:spcBef>
                <a:spcPts val="0"/>
              </a:spcBef>
              <a:spcAft>
                <a:spcPts val="0"/>
              </a:spcAft>
              <a:buNone/>
              <a:defRPr b="0" i="0" sz="20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20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20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2000" u="none" cap="none" strike="noStrike">
                <a:solidFill>
                  <a:schemeClr val="dk1"/>
                </a:solidFill>
                <a:latin typeface="Arial"/>
                <a:ea typeface="Arial"/>
                <a:cs typeface="Arial"/>
                <a:sym typeface="Arial"/>
              </a:defRPr>
            </a:lvl5pPr>
            <a:lvl6pPr indent="0" lvl="5" marL="2286000" marR="0" rtl="0" algn="l">
              <a:spcBef>
                <a:spcPts val="0"/>
              </a:spcBef>
              <a:buNone/>
              <a:defRPr b="0" i="0" sz="2000" u="none" cap="none" strike="noStrike">
                <a:solidFill>
                  <a:schemeClr val="dk1"/>
                </a:solidFill>
                <a:latin typeface="Arial"/>
                <a:ea typeface="Arial"/>
                <a:cs typeface="Arial"/>
                <a:sym typeface="Arial"/>
              </a:defRPr>
            </a:lvl6pPr>
            <a:lvl7pPr indent="0" lvl="6" marL="2743200" marR="0" rtl="0" algn="l">
              <a:spcBef>
                <a:spcPts val="0"/>
              </a:spcBef>
              <a:buNone/>
              <a:defRPr b="0" i="0" sz="2000" u="none" cap="none" strike="noStrike">
                <a:solidFill>
                  <a:schemeClr val="dk1"/>
                </a:solidFill>
                <a:latin typeface="Arial"/>
                <a:ea typeface="Arial"/>
                <a:cs typeface="Arial"/>
                <a:sym typeface="Arial"/>
              </a:defRPr>
            </a:lvl7pPr>
            <a:lvl8pPr indent="0" lvl="7" marL="3200400" marR="0" rtl="0" algn="l">
              <a:spcBef>
                <a:spcPts val="0"/>
              </a:spcBef>
              <a:buNone/>
              <a:defRPr b="0" i="0" sz="2000" u="none" cap="none" strike="noStrike">
                <a:solidFill>
                  <a:schemeClr val="dk1"/>
                </a:solidFill>
                <a:latin typeface="Arial"/>
                <a:ea typeface="Arial"/>
                <a:cs typeface="Arial"/>
                <a:sym typeface="Arial"/>
              </a:defRPr>
            </a:lvl8pPr>
            <a:lvl9pPr indent="0" lvl="8" marL="3657600" marR="0" rtl="0" algn="l">
              <a:spcBef>
                <a:spcPts val="0"/>
              </a:spcBef>
              <a:buNone/>
              <a:defRPr b="0" i="0" sz="2000" u="none" cap="none" strike="noStrike">
                <a:solidFill>
                  <a:schemeClr val="dk1"/>
                </a:solidFill>
                <a:latin typeface="Arial"/>
                <a:ea typeface="Arial"/>
                <a:cs typeface="Arial"/>
                <a:sym typeface="Arial"/>
              </a:defRPr>
            </a:lvl9pPr>
          </a:lstStyle>
          <a:p/>
        </p:txBody>
      </p:sp>
      <p:sp>
        <p:nvSpPr>
          <p:cNvPr id="167" name="Shape 167"/>
          <p:cNvSpPr txBox="1"/>
          <p:nvPr>
            <p:ph idx="11" type="ftr"/>
          </p:nvPr>
        </p:nvSpPr>
        <p:spPr>
          <a:xfrm>
            <a:off x="3124200" y="4683918"/>
            <a:ext cx="2895600" cy="357187"/>
          </a:xfrm>
          <a:prstGeom prst="rect">
            <a:avLst/>
          </a:prstGeom>
          <a:noFill/>
          <a:ln>
            <a:noFill/>
          </a:ln>
        </p:spPr>
        <p:txBody>
          <a:bodyPr anchorCtr="0" anchor="t" bIns="91425" lIns="91425" rIns="91425" wrap="square" tIns="91425"/>
          <a:lstStyle>
            <a:lvl1pPr indent="0" lvl="0" marL="0" marR="0" rtl="0" algn="ctr">
              <a:spcBef>
                <a:spcPts val="0"/>
              </a:spcBef>
              <a:spcAft>
                <a:spcPts val="0"/>
              </a:spcAft>
              <a:buNone/>
              <a:defRPr sz="1400">
                <a:solidFill>
                  <a:schemeClr val="dk1"/>
                </a:solidFill>
                <a:latin typeface="Arial"/>
                <a:ea typeface="Arial"/>
                <a:cs typeface="Arial"/>
                <a:sym typeface="Arial"/>
              </a:defRPr>
            </a:lvl1pPr>
            <a:lvl2pPr indent="0" lvl="1" marL="457200" marR="0" rtl="0" algn="l">
              <a:spcBef>
                <a:spcPts val="0"/>
              </a:spcBef>
              <a:spcAft>
                <a:spcPts val="0"/>
              </a:spcAft>
              <a:buNone/>
              <a:defRPr b="0" i="0" sz="20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20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20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2000" u="none" cap="none" strike="noStrike">
                <a:solidFill>
                  <a:schemeClr val="dk1"/>
                </a:solidFill>
                <a:latin typeface="Arial"/>
                <a:ea typeface="Arial"/>
                <a:cs typeface="Arial"/>
                <a:sym typeface="Arial"/>
              </a:defRPr>
            </a:lvl5pPr>
            <a:lvl6pPr indent="0" lvl="5" marL="2286000" marR="0" rtl="0" algn="l">
              <a:spcBef>
                <a:spcPts val="0"/>
              </a:spcBef>
              <a:buNone/>
              <a:defRPr b="0" i="0" sz="2000" u="none" cap="none" strike="noStrike">
                <a:solidFill>
                  <a:schemeClr val="dk1"/>
                </a:solidFill>
                <a:latin typeface="Arial"/>
                <a:ea typeface="Arial"/>
                <a:cs typeface="Arial"/>
                <a:sym typeface="Arial"/>
              </a:defRPr>
            </a:lvl6pPr>
            <a:lvl7pPr indent="0" lvl="6" marL="2743200" marR="0" rtl="0" algn="l">
              <a:spcBef>
                <a:spcPts val="0"/>
              </a:spcBef>
              <a:buNone/>
              <a:defRPr b="0" i="0" sz="2000" u="none" cap="none" strike="noStrike">
                <a:solidFill>
                  <a:schemeClr val="dk1"/>
                </a:solidFill>
                <a:latin typeface="Arial"/>
                <a:ea typeface="Arial"/>
                <a:cs typeface="Arial"/>
                <a:sym typeface="Arial"/>
              </a:defRPr>
            </a:lvl7pPr>
            <a:lvl8pPr indent="0" lvl="7" marL="3200400" marR="0" rtl="0" algn="l">
              <a:spcBef>
                <a:spcPts val="0"/>
              </a:spcBef>
              <a:buNone/>
              <a:defRPr b="0" i="0" sz="2000" u="none" cap="none" strike="noStrike">
                <a:solidFill>
                  <a:schemeClr val="dk1"/>
                </a:solidFill>
                <a:latin typeface="Arial"/>
                <a:ea typeface="Arial"/>
                <a:cs typeface="Arial"/>
                <a:sym typeface="Arial"/>
              </a:defRPr>
            </a:lvl8pPr>
            <a:lvl9pPr indent="0" lvl="8" marL="3657600" marR="0" rtl="0" algn="l">
              <a:spcBef>
                <a:spcPts val="0"/>
              </a:spcBef>
              <a:buNone/>
              <a:defRPr b="0" i="0" sz="2000" u="none" cap="none" strike="noStrike">
                <a:solidFill>
                  <a:schemeClr val="dk1"/>
                </a:solidFill>
                <a:latin typeface="Arial"/>
                <a:ea typeface="Arial"/>
                <a:cs typeface="Arial"/>
                <a:sym typeface="Arial"/>
              </a:defRPr>
            </a:lvl9pPr>
          </a:lstStyle>
          <a:p/>
        </p:txBody>
      </p:sp>
      <p:sp>
        <p:nvSpPr>
          <p:cNvPr id="168" name="Shape 168"/>
          <p:cNvSpPr txBox="1"/>
          <p:nvPr>
            <p:ph idx="12" type="sldNum"/>
          </p:nvPr>
        </p:nvSpPr>
        <p:spPr>
          <a:xfrm>
            <a:off x="6553200" y="4683918"/>
            <a:ext cx="2133599" cy="357187"/>
          </a:xfrm>
          <a:prstGeom prst="rect">
            <a:avLst/>
          </a:prstGeom>
          <a:noFill/>
          <a:ln>
            <a:noFill/>
          </a:ln>
        </p:spPr>
        <p:txBody>
          <a:bodyPr anchorCtr="0" anchor="t" bIns="45700" lIns="91425" rIns="91425" wrap="square" tIns="45700">
            <a:noAutofit/>
          </a:bodyPr>
          <a:lstStyle/>
          <a:p>
            <a:pPr indent="0" lvl="0" marL="0" marR="0" rtl="0" algn="r">
              <a:spcBef>
                <a:spcPts val="0"/>
              </a:spcBef>
              <a:spcAft>
                <a:spcPts val="0"/>
              </a:spcAft>
              <a:buSzPct val="25000"/>
              <a:buNone/>
            </a:pPr>
            <a:fld id="{00000000-1234-1234-1234-123412341234}" type="slidenum">
              <a:rPr lang="en" sz="1400">
                <a:solidFill>
                  <a:schemeClr val="dk1"/>
                </a:solidFill>
                <a:latin typeface="Arial"/>
                <a:ea typeface="Arial"/>
                <a:cs typeface="Arial"/>
                <a:sym typeface="Arial"/>
              </a:rPr>
              <a:t>‹#›</a:t>
            </a:fld>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picTx">
  <p:cSld name="Picture with Caption">
    <p:spTree>
      <p:nvGrpSpPr>
        <p:cNvPr id="169" name="Shape 169"/>
        <p:cNvGrpSpPr/>
        <p:nvPr/>
      </p:nvGrpSpPr>
      <p:grpSpPr>
        <a:xfrm>
          <a:off x="0" y="0"/>
          <a:ext cx="0" cy="0"/>
          <a:chOff x="0" y="0"/>
          <a:chExt cx="0" cy="0"/>
        </a:xfrm>
      </p:grpSpPr>
      <p:sp>
        <p:nvSpPr>
          <p:cNvPr id="170" name="Shape 170"/>
          <p:cNvSpPr txBox="1"/>
          <p:nvPr>
            <p:ph type="title"/>
          </p:nvPr>
        </p:nvSpPr>
        <p:spPr>
          <a:xfrm>
            <a:off x="1792288" y="3600450"/>
            <a:ext cx="5486399" cy="425053"/>
          </a:xfrm>
          <a:prstGeom prst="rect">
            <a:avLst/>
          </a:prstGeom>
          <a:noFill/>
          <a:ln>
            <a:noFill/>
          </a:ln>
        </p:spPr>
        <p:txBody>
          <a:bodyPr anchorCtr="0" anchor="b" bIns="91425" lIns="91425" rIns="91425" wrap="square" tIns="91425"/>
          <a:lstStyle>
            <a:lvl1pPr indent="0" lvl="0" marL="0" marR="0" rtl="0" algn="l">
              <a:spcBef>
                <a:spcPts val="0"/>
              </a:spcBef>
              <a:spcAft>
                <a:spcPts val="0"/>
              </a:spcAft>
              <a:buNone/>
              <a:defRPr b="1" i="0" sz="2000" u="none" cap="none" strike="noStrike">
                <a:solidFill>
                  <a:schemeClr val="dk2"/>
                </a:solidFill>
                <a:latin typeface="Arial"/>
                <a:ea typeface="Arial"/>
                <a:cs typeface="Arial"/>
                <a:sym typeface="Arial"/>
              </a:defRPr>
            </a:lvl1pPr>
            <a:lvl2pPr indent="0" lvl="1" marL="0" marR="0" rtl="0" algn="ctr">
              <a:spcBef>
                <a:spcPts val="0"/>
              </a:spcBef>
              <a:spcAft>
                <a:spcPts val="0"/>
              </a:spcAft>
              <a:buNone/>
              <a:defRPr b="0" i="0" sz="4400" u="none" cap="none" strike="noStrike">
                <a:solidFill>
                  <a:schemeClr val="dk2"/>
                </a:solidFill>
                <a:latin typeface="Arial"/>
                <a:ea typeface="Arial"/>
                <a:cs typeface="Arial"/>
                <a:sym typeface="Arial"/>
              </a:defRPr>
            </a:lvl2pPr>
            <a:lvl3pPr indent="0" lvl="2" marL="0" marR="0" rtl="0" algn="ctr">
              <a:spcBef>
                <a:spcPts val="0"/>
              </a:spcBef>
              <a:spcAft>
                <a:spcPts val="0"/>
              </a:spcAft>
              <a:buNone/>
              <a:defRPr b="0" i="0" sz="4400" u="none" cap="none" strike="noStrike">
                <a:solidFill>
                  <a:schemeClr val="dk2"/>
                </a:solidFill>
                <a:latin typeface="Arial"/>
                <a:ea typeface="Arial"/>
                <a:cs typeface="Arial"/>
                <a:sym typeface="Arial"/>
              </a:defRPr>
            </a:lvl3pPr>
            <a:lvl4pPr indent="0" lvl="3" marL="0" marR="0" rtl="0" algn="ctr">
              <a:spcBef>
                <a:spcPts val="0"/>
              </a:spcBef>
              <a:spcAft>
                <a:spcPts val="0"/>
              </a:spcAft>
              <a:buNone/>
              <a:defRPr b="0" i="0" sz="4400" u="none" cap="none" strike="noStrike">
                <a:solidFill>
                  <a:schemeClr val="dk2"/>
                </a:solidFill>
                <a:latin typeface="Arial"/>
                <a:ea typeface="Arial"/>
                <a:cs typeface="Arial"/>
                <a:sym typeface="Arial"/>
              </a:defRPr>
            </a:lvl4pPr>
            <a:lvl5pPr indent="0" lvl="4" marL="0" marR="0" rtl="0" algn="ctr">
              <a:spcBef>
                <a:spcPts val="0"/>
              </a:spcBef>
              <a:spcAft>
                <a:spcPts val="0"/>
              </a:spcAft>
              <a:buNone/>
              <a:defRPr b="0" i="0" sz="4400" u="none" cap="none" strike="noStrike">
                <a:solidFill>
                  <a:schemeClr val="dk2"/>
                </a:solidFill>
                <a:latin typeface="Arial"/>
                <a:ea typeface="Arial"/>
                <a:cs typeface="Arial"/>
                <a:sym typeface="Arial"/>
              </a:defRPr>
            </a:lvl5pPr>
            <a:lvl6pPr indent="0" lvl="5" marL="457200" marR="0" rtl="0" algn="ctr">
              <a:spcBef>
                <a:spcPts val="0"/>
              </a:spcBef>
              <a:spcAft>
                <a:spcPts val="0"/>
              </a:spcAft>
              <a:buNone/>
              <a:defRPr b="0" i="0" sz="4400" u="none" cap="none" strike="noStrike">
                <a:solidFill>
                  <a:schemeClr val="dk2"/>
                </a:solidFill>
                <a:latin typeface="Arial"/>
                <a:ea typeface="Arial"/>
                <a:cs typeface="Arial"/>
                <a:sym typeface="Arial"/>
              </a:defRPr>
            </a:lvl6pPr>
            <a:lvl7pPr indent="0" lvl="6" marL="914400" marR="0" rtl="0" algn="ctr">
              <a:spcBef>
                <a:spcPts val="0"/>
              </a:spcBef>
              <a:spcAft>
                <a:spcPts val="0"/>
              </a:spcAft>
              <a:buNone/>
              <a:defRPr b="0" i="0" sz="4400" u="none" cap="none" strike="noStrike">
                <a:solidFill>
                  <a:schemeClr val="dk2"/>
                </a:solidFill>
                <a:latin typeface="Arial"/>
                <a:ea typeface="Arial"/>
                <a:cs typeface="Arial"/>
                <a:sym typeface="Arial"/>
              </a:defRPr>
            </a:lvl7pPr>
            <a:lvl8pPr indent="0" lvl="7" marL="1371600" marR="0" rtl="0" algn="ctr">
              <a:spcBef>
                <a:spcPts val="0"/>
              </a:spcBef>
              <a:spcAft>
                <a:spcPts val="0"/>
              </a:spcAft>
              <a:buNone/>
              <a:defRPr b="0" i="0" sz="4400" u="none" cap="none" strike="noStrike">
                <a:solidFill>
                  <a:schemeClr val="dk2"/>
                </a:solidFill>
                <a:latin typeface="Arial"/>
                <a:ea typeface="Arial"/>
                <a:cs typeface="Arial"/>
                <a:sym typeface="Arial"/>
              </a:defRPr>
            </a:lvl8pPr>
            <a:lvl9pPr indent="0" lvl="8" marL="1828800" marR="0" rtl="0" algn="ctr">
              <a:spcBef>
                <a:spcPts val="0"/>
              </a:spcBef>
              <a:spcAft>
                <a:spcPts val="0"/>
              </a:spcAft>
              <a:buNone/>
              <a:defRPr b="0" i="0" sz="4400" u="none" cap="none" strike="noStrike">
                <a:solidFill>
                  <a:schemeClr val="dk2"/>
                </a:solidFill>
                <a:latin typeface="Arial"/>
                <a:ea typeface="Arial"/>
                <a:cs typeface="Arial"/>
                <a:sym typeface="Arial"/>
              </a:defRPr>
            </a:lvl9pPr>
          </a:lstStyle>
          <a:p/>
        </p:txBody>
      </p:sp>
      <p:sp>
        <p:nvSpPr>
          <p:cNvPr id="171" name="Shape 171"/>
          <p:cNvSpPr/>
          <p:nvPr>
            <p:ph idx="2" type="pic"/>
          </p:nvPr>
        </p:nvSpPr>
        <p:spPr>
          <a:xfrm>
            <a:off x="1792288" y="459581"/>
            <a:ext cx="5486399" cy="3086100"/>
          </a:xfrm>
          <a:prstGeom prst="rect">
            <a:avLst/>
          </a:prstGeom>
          <a:noFill/>
          <a:ln>
            <a:noFill/>
          </a:ln>
        </p:spPr>
        <p:txBody>
          <a:bodyPr anchorCtr="0" anchor="t" bIns="91425" lIns="91425" rIns="91425" wrap="square" tIns="91425"/>
          <a:lstStyle>
            <a:lvl1pPr indent="0" lvl="0" marL="0" marR="0" rtl="0" algn="l">
              <a:spcBef>
                <a:spcPts val="640"/>
              </a:spcBef>
              <a:spcAft>
                <a:spcPts val="0"/>
              </a:spcAft>
              <a:buClr>
                <a:schemeClr val="dk1"/>
              </a:buClr>
              <a:buFont typeface="Arial"/>
              <a:buNone/>
              <a:defRPr b="0" i="0" sz="3200" u="none" cap="none" strike="noStrike">
                <a:solidFill>
                  <a:schemeClr val="dk1"/>
                </a:solidFill>
                <a:latin typeface="Arial"/>
                <a:ea typeface="Arial"/>
                <a:cs typeface="Arial"/>
                <a:sym typeface="Arial"/>
              </a:defRPr>
            </a:lvl1pPr>
            <a:lvl2pPr indent="0" lvl="1" marL="457200" marR="0" rtl="0" algn="l">
              <a:spcBef>
                <a:spcPts val="560"/>
              </a:spcBef>
              <a:spcAft>
                <a:spcPts val="0"/>
              </a:spcAft>
              <a:buClr>
                <a:schemeClr val="dk1"/>
              </a:buClr>
              <a:buFont typeface="Arial"/>
              <a:buNone/>
              <a:defRPr b="0" i="0" sz="2800" u="none" cap="none" strike="noStrike">
                <a:solidFill>
                  <a:schemeClr val="dk1"/>
                </a:solidFill>
                <a:latin typeface="Arial"/>
                <a:ea typeface="Arial"/>
                <a:cs typeface="Arial"/>
                <a:sym typeface="Arial"/>
              </a:defRPr>
            </a:lvl2pPr>
            <a:lvl3pPr indent="0" lvl="2" marL="914400" marR="0" rtl="0" algn="l">
              <a:spcBef>
                <a:spcPts val="480"/>
              </a:spcBef>
              <a:spcAft>
                <a:spcPts val="0"/>
              </a:spcAft>
              <a:buClr>
                <a:schemeClr val="dk1"/>
              </a:buClr>
              <a:buFont typeface="Arial"/>
              <a:buNone/>
              <a:defRPr b="0" i="0" sz="2400" u="none" cap="none" strike="noStrike">
                <a:solidFill>
                  <a:schemeClr val="dk1"/>
                </a:solidFill>
                <a:latin typeface="Arial"/>
                <a:ea typeface="Arial"/>
                <a:cs typeface="Arial"/>
                <a:sym typeface="Arial"/>
              </a:defRPr>
            </a:lvl3pPr>
            <a:lvl4pPr indent="0" lvl="3" marL="1371600" marR="0" rtl="0" algn="l">
              <a:spcBef>
                <a:spcPts val="400"/>
              </a:spcBef>
              <a:spcAft>
                <a:spcPts val="0"/>
              </a:spcAft>
              <a:buClr>
                <a:schemeClr val="dk1"/>
              </a:buClr>
              <a:buFont typeface="Arial"/>
              <a:buNone/>
              <a:defRPr b="0" i="0" sz="2000" u="none" cap="none" strike="noStrike">
                <a:solidFill>
                  <a:schemeClr val="dk1"/>
                </a:solidFill>
                <a:latin typeface="Arial"/>
                <a:ea typeface="Arial"/>
                <a:cs typeface="Arial"/>
                <a:sym typeface="Arial"/>
              </a:defRPr>
            </a:lvl4pPr>
            <a:lvl5pPr indent="0" lvl="4" marL="1828800" marR="0" rtl="0" algn="l">
              <a:spcBef>
                <a:spcPts val="400"/>
              </a:spcBef>
              <a:spcAft>
                <a:spcPts val="0"/>
              </a:spcAft>
              <a:buClr>
                <a:schemeClr val="dk1"/>
              </a:buClr>
              <a:buFont typeface="Arial"/>
              <a:buNone/>
              <a:defRPr b="0" i="0" sz="2000" u="none" cap="none" strike="noStrike">
                <a:solidFill>
                  <a:schemeClr val="dk1"/>
                </a:solidFill>
                <a:latin typeface="Arial"/>
                <a:ea typeface="Arial"/>
                <a:cs typeface="Arial"/>
                <a:sym typeface="Arial"/>
              </a:defRPr>
            </a:lvl5pPr>
            <a:lvl6pPr indent="0" lvl="5" marL="2286000" marR="0" rtl="0" algn="l">
              <a:spcBef>
                <a:spcPts val="400"/>
              </a:spcBef>
              <a:spcAft>
                <a:spcPts val="0"/>
              </a:spcAft>
              <a:buClr>
                <a:schemeClr val="dk1"/>
              </a:buClr>
              <a:buFont typeface="Arial"/>
              <a:buNone/>
              <a:defRPr b="0" i="0" sz="2000" u="none" cap="none" strike="noStrike">
                <a:solidFill>
                  <a:schemeClr val="dk1"/>
                </a:solidFill>
                <a:latin typeface="Arial"/>
                <a:ea typeface="Arial"/>
                <a:cs typeface="Arial"/>
                <a:sym typeface="Arial"/>
              </a:defRPr>
            </a:lvl6pPr>
            <a:lvl7pPr indent="0" lvl="6" marL="2743200" marR="0" rtl="0" algn="l">
              <a:spcBef>
                <a:spcPts val="400"/>
              </a:spcBef>
              <a:spcAft>
                <a:spcPts val="0"/>
              </a:spcAft>
              <a:buClr>
                <a:schemeClr val="dk1"/>
              </a:buClr>
              <a:buFont typeface="Arial"/>
              <a:buNone/>
              <a:defRPr b="0" i="0" sz="2000" u="none" cap="none" strike="noStrike">
                <a:solidFill>
                  <a:schemeClr val="dk1"/>
                </a:solidFill>
                <a:latin typeface="Arial"/>
                <a:ea typeface="Arial"/>
                <a:cs typeface="Arial"/>
                <a:sym typeface="Arial"/>
              </a:defRPr>
            </a:lvl7pPr>
            <a:lvl8pPr indent="0" lvl="7" marL="3200400" marR="0" rtl="0" algn="l">
              <a:spcBef>
                <a:spcPts val="400"/>
              </a:spcBef>
              <a:spcAft>
                <a:spcPts val="0"/>
              </a:spcAft>
              <a:buClr>
                <a:schemeClr val="dk1"/>
              </a:buClr>
              <a:buFont typeface="Arial"/>
              <a:buNone/>
              <a:defRPr b="0" i="0" sz="2000" u="none" cap="none" strike="noStrike">
                <a:solidFill>
                  <a:schemeClr val="dk1"/>
                </a:solidFill>
                <a:latin typeface="Arial"/>
                <a:ea typeface="Arial"/>
                <a:cs typeface="Arial"/>
                <a:sym typeface="Arial"/>
              </a:defRPr>
            </a:lvl8pPr>
            <a:lvl9pPr indent="0" lvl="8" marL="3657600" marR="0" rtl="0" algn="l">
              <a:spcBef>
                <a:spcPts val="400"/>
              </a:spcBef>
              <a:spcAft>
                <a:spcPts val="0"/>
              </a:spcAft>
              <a:buClr>
                <a:schemeClr val="dk1"/>
              </a:buClr>
              <a:buFont typeface="Arial"/>
              <a:buNone/>
              <a:defRPr b="0" i="0" sz="2000" u="none" cap="none" strike="noStrike">
                <a:solidFill>
                  <a:schemeClr val="dk1"/>
                </a:solidFill>
                <a:latin typeface="Arial"/>
                <a:ea typeface="Arial"/>
                <a:cs typeface="Arial"/>
                <a:sym typeface="Arial"/>
              </a:defRPr>
            </a:lvl9pPr>
          </a:lstStyle>
          <a:p/>
        </p:txBody>
      </p:sp>
      <p:sp>
        <p:nvSpPr>
          <p:cNvPr id="172" name="Shape 172"/>
          <p:cNvSpPr txBox="1"/>
          <p:nvPr>
            <p:ph idx="1" type="body"/>
          </p:nvPr>
        </p:nvSpPr>
        <p:spPr>
          <a:xfrm>
            <a:off x="1792288" y="4025503"/>
            <a:ext cx="5486399" cy="603646"/>
          </a:xfrm>
          <a:prstGeom prst="rect">
            <a:avLst/>
          </a:prstGeom>
          <a:noFill/>
          <a:ln>
            <a:noFill/>
          </a:ln>
        </p:spPr>
        <p:txBody>
          <a:bodyPr anchorCtr="0" anchor="t" bIns="91425" lIns="91425" rIns="91425" wrap="square" tIns="91425"/>
          <a:lstStyle>
            <a:lvl1pPr indent="0" lvl="0" marL="0" marR="0" rtl="0" algn="l">
              <a:spcBef>
                <a:spcPts val="280"/>
              </a:spcBef>
              <a:spcAft>
                <a:spcPts val="0"/>
              </a:spcAft>
              <a:buClr>
                <a:schemeClr val="dk1"/>
              </a:buClr>
              <a:buFont typeface="Arial"/>
              <a:buNone/>
              <a:defRPr b="0" i="0" sz="1400" u="none" cap="none" strike="noStrike">
                <a:solidFill>
                  <a:schemeClr val="dk1"/>
                </a:solidFill>
                <a:latin typeface="Arial"/>
                <a:ea typeface="Arial"/>
                <a:cs typeface="Arial"/>
                <a:sym typeface="Arial"/>
              </a:defRPr>
            </a:lvl1pPr>
            <a:lvl2pPr indent="0" lvl="1" marL="457200" marR="0" rtl="0" algn="l">
              <a:spcBef>
                <a:spcPts val="240"/>
              </a:spcBef>
              <a:spcAft>
                <a:spcPts val="0"/>
              </a:spcAft>
              <a:buClr>
                <a:schemeClr val="dk1"/>
              </a:buClr>
              <a:buFont typeface="Arial"/>
              <a:buNone/>
              <a:defRPr b="0" i="0" sz="1200" u="none" cap="none" strike="noStrike">
                <a:solidFill>
                  <a:schemeClr val="dk1"/>
                </a:solidFill>
                <a:latin typeface="Arial"/>
                <a:ea typeface="Arial"/>
                <a:cs typeface="Arial"/>
                <a:sym typeface="Arial"/>
              </a:defRPr>
            </a:lvl2pPr>
            <a:lvl3pPr indent="0" lvl="2" marL="914400" marR="0" rtl="0" algn="l">
              <a:spcBef>
                <a:spcPts val="200"/>
              </a:spcBef>
              <a:spcAft>
                <a:spcPts val="0"/>
              </a:spcAft>
              <a:buClr>
                <a:schemeClr val="dk1"/>
              </a:buClr>
              <a:buFont typeface="Arial"/>
              <a:buNone/>
              <a:defRPr b="0" i="0" sz="1000" u="none" cap="none" strike="noStrike">
                <a:solidFill>
                  <a:schemeClr val="dk1"/>
                </a:solidFill>
                <a:latin typeface="Arial"/>
                <a:ea typeface="Arial"/>
                <a:cs typeface="Arial"/>
                <a:sym typeface="Arial"/>
              </a:defRPr>
            </a:lvl3pPr>
            <a:lvl4pPr indent="0" lvl="3" marL="1371600" marR="0" rtl="0" algn="l">
              <a:spcBef>
                <a:spcPts val="180"/>
              </a:spcBef>
              <a:spcAft>
                <a:spcPts val="0"/>
              </a:spcAft>
              <a:buClr>
                <a:schemeClr val="dk1"/>
              </a:buClr>
              <a:buFont typeface="Arial"/>
              <a:buNone/>
              <a:defRPr b="0" i="0" sz="900" u="none" cap="none" strike="noStrike">
                <a:solidFill>
                  <a:schemeClr val="dk1"/>
                </a:solidFill>
                <a:latin typeface="Arial"/>
                <a:ea typeface="Arial"/>
                <a:cs typeface="Arial"/>
                <a:sym typeface="Arial"/>
              </a:defRPr>
            </a:lvl4pPr>
            <a:lvl5pPr indent="0" lvl="4" marL="1828800" marR="0" rtl="0" algn="l">
              <a:spcBef>
                <a:spcPts val="180"/>
              </a:spcBef>
              <a:spcAft>
                <a:spcPts val="0"/>
              </a:spcAft>
              <a:buClr>
                <a:schemeClr val="dk1"/>
              </a:buClr>
              <a:buFont typeface="Arial"/>
              <a:buNone/>
              <a:defRPr b="0" i="0" sz="900" u="none" cap="none" strike="noStrike">
                <a:solidFill>
                  <a:schemeClr val="dk1"/>
                </a:solidFill>
                <a:latin typeface="Arial"/>
                <a:ea typeface="Arial"/>
                <a:cs typeface="Arial"/>
                <a:sym typeface="Arial"/>
              </a:defRPr>
            </a:lvl5pPr>
            <a:lvl6pPr indent="0" lvl="5" marL="2286000" marR="0" rtl="0" algn="l">
              <a:spcBef>
                <a:spcPts val="180"/>
              </a:spcBef>
              <a:spcAft>
                <a:spcPts val="0"/>
              </a:spcAft>
              <a:buClr>
                <a:schemeClr val="dk1"/>
              </a:buClr>
              <a:buFont typeface="Arial"/>
              <a:buNone/>
              <a:defRPr b="0" i="0" sz="900" u="none" cap="none" strike="noStrike">
                <a:solidFill>
                  <a:schemeClr val="dk1"/>
                </a:solidFill>
                <a:latin typeface="Arial"/>
                <a:ea typeface="Arial"/>
                <a:cs typeface="Arial"/>
                <a:sym typeface="Arial"/>
              </a:defRPr>
            </a:lvl6pPr>
            <a:lvl7pPr indent="0" lvl="6" marL="2743200" marR="0" rtl="0" algn="l">
              <a:spcBef>
                <a:spcPts val="180"/>
              </a:spcBef>
              <a:spcAft>
                <a:spcPts val="0"/>
              </a:spcAft>
              <a:buClr>
                <a:schemeClr val="dk1"/>
              </a:buClr>
              <a:buFont typeface="Arial"/>
              <a:buNone/>
              <a:defRPr b="0" i="0" sz="900" u="none" cap="none" strike="noStrike">
                <a:solidFill>
                  <a:schemeClr val="dk1"/>
                </a:solidFill>
                <a:latin typeface="Arial"/>
                <a:ea typeface="Arial"/>
                <a:cs typeface="Arial"/>
                <a:sym typeface="Arial"/>
              </a:defRPr>
            </a:lvl7pPr>
            <a:lvl8pPr indent="0" lvl="7" marL="3200400" marR="0" rtl="0" algn="l">
              <a:spcBef>
                <a:spcPts val="180"/>
              </a:spcBef>
              <a:spcAft>
                <a:spcPts val="0"/>
              </a:spcAft>
              <a:buClr>
                <a:schemeClr val="dk1"/>
              </a:buClr>
              <a:buFont typeface="Arial"/>
              <a:buNone/>
              <a:defRPr b="0" i="0" sz="900" u="none" cap="none" strike="noStrike">
                <a:solidFill>
                  <a:schemeClr val="dk1"/>
                </a:solidFill>
                <a:latin typeface="Arial"/>
                <a:ea typeface="Arial"/>
                <a:cs typeface="Arial"/>
                <a:sym typeface="Arial"/>
              </a:defRPr>
            </a:lvl8pPr>
            <a:lvl9pPr indent="0" lvl="8" marL="3657600" marR="0" rtl="0" algn="l">
              <a:spcBef>
                <a:spcPts val="180"/>
              </a:spcBef>
              <a:spcAft>
                <a:spcPts val="0"/>
              </a:spcAft>
              <a:buClr>
                <a:schemeClr val="dk1"/>
              </a:buClr>
              <a:buFont typeface="Arial"/>
              <a:buNone/>
              <a:defRPr b="0" i="0" sz="900" u="none" cap="none" strike="noStrike">
                <a:solidFill>
                  <a:schemeClr val="dk1"/>
                </a:solidFill>
                <a:latin typeface="Arial"/>
                <a:ea typeface="Arial"/>
                <a:cs typeface="Arial"/>
                <a:sym typeface="Arial"/>
              </a:defRPr>
            </a:lvl9pPr>
          </a:lstStyle>
          <a:p/>
        </p:txBody>
      </p:sp>
      <p:sp>
        <p:nvSpPr>
          <p:cNvPr id="173" name="Shape 173"/>
          <p:cNvSpPr txBox="1"/>
          <p:nvPr>
            <p:ph idx="10" type="dt"/>
          </p:nvPr>
        </p:nvSpPr>
        <p:spPr>
          <a:xfrm>
            <a:off x="457200" y="4683918"/>
            <a:ext cx="2133599" cy="357187"/>
          </a:xfrm>
          <a:prstGeom prst="rect">
            <a:avLst/>
          </a:prstGeom>
          <a:noFill/>
          <a:ln>
            <a:noFill/>
          </a:ln>
        </p:spPr>
        <p:txBody>
          <a:bodyPr anchorCtr="0" anchor="t" bIns="91425" lIns="91425" rIns="91425" wrap="square" tIns="91425"/>
          <a:lstStyle>
            <a:lvl1pPr indent="0" lvl="0" marL="0" marR="0" rtl="0" algn="l">
              <a:spcBef>
                <a:spcPts val="0"/>
              </a:spcBef>
              <a:spcAft>
                <a:spcPts val="0"/>
              </a:spcAft>
              <a:buNone/>
              <a:defRPr sz="1400">
                <a:solidFill>
                  <a:schemeClr val="dk1"/>
                </a:solidFill>
                <a:latin typeface="Arial"/>
                <a:ea typeface="Arial"/>
                <a:cs typeface="Arial"/>
                <a:sym typeface="Arial"/>
              </a:defRPr>
            </a:lvl1pPr>
            <a:lvl2pPr indent="0" lvl="1" marL="457200" marR="0" rtl="0" algn="l">
              <a:spcBef>
                <a:spcPts val="0"/>
              </a:spcBef>
              <a:spcAft>
                <a:spcPts val="0"/>
              </a:spcAft>
              <a:buNone/>
              <a:defRPr b="0" i="0" sz="20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20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20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2000" u="none" cap="none" strike="noStrike">
                <a:solidFill>
                  <a:schemeClr val="dk1"/>
                </a:solidFill>
                <a:latin typeface="Arial"/>
                <a:ea typeface="Arial"/>
                <a:cs typeface="Arial"/>
                <a:sym typeface="Arial"/>
              </a:defRPr>
            </a:lvl5pPr>
            <a:lvl6pPr indent="0" lvl="5" marL="2286000" marR="0" rtl="0" algn="l">
              <a:spcBef>
                <a:spcPts val="0"/>
              </a:spcBef>
              <a:buNone/>
              <a:defRPr b="0" i="0" sz="2000" u="none" cap="none" strike="noStrike">
                <a:solidFill>
                  <a:schemeClr val="dk1"/>
                </a:solidFill>
                <a:latin typeface="Arial"/>
                <a:ea typeface="Arial"/>
                <a:cs typeface="Arial"/>
                <a:sym typeface="Arial"/>
              </a:defRPr>
            </a:lvl6pPr>
            <a:lvl7pPr indent="0" lvl="6" marL="2743200" marR="0" rtl="0" algn="l">
              <a:spcBef>
                <a:spcPts val="0"/>
              </a:spcBef>
              <a:buNone/>
              <a:defRPr b="0" i="0" sz="2000" u="none" cap="none" strike="noStrike">
                <a:solidFill>
                  <a:schemeClr val="dk1"/>
                </a:solidFill>
                <a:latin typeface="Arial"/>
                <a:ea typeface="Arial"/>
                <a:cs typeface="Arial"/>
                <a:sym typeface="Arial"/>
              </a:defRPr>
            </a:lvl7pPr>
            <a:lvl8pPr indent="0" lvl="7" marL="3200400" marR="0" rtl="0" algn="l">
              <a:spcBef>
                <a:spcPts val="0"/>
              </a:spcBef>
              <a:buNone/>
              <a:defRPr b="0" i="0" sz="2000" u="none" cap="none" strike="noStrike">
                <a:solidFill>
                  <a:schemeClr val="dk1"/>
                </a:solidFill>
                <a:latin typeface="Arial"/>
                <a:ea typeface="Arial"/>
                <a:cs typeface="Arial"/>
                <a:sym typeface="Arial"/>
              </a:defRPr>
            </a:lvl8pPr>
            <a:lvl9pPr indent="0" lvl="8" marL="3657600" marR="0" rtl="0" algn="l">
              <a:spcBef>
                <a:spcPts val="0"/>
              </a:spcBef>
              <a:buNone/>
              <a:defRPr b="0" i="0" sz="2000" u="none" cap="none" strike="noStrike">
                <a:solidFill>
                  <a:schemeClr val="dk1"/>
                </a:solidFill>
                <a:latin typeface="Arial"/>
                <a:ea typeface="Arial"/>
                <a:cs typeface="Arial"/>
                <a:sym typeface="Arial"/>
              </a:defRPr>
            </a:lvl9pPr>
          </a:lstStyle>
          <a:p/>
        </p:txBody>
      </p:sp>
      <p:sp>
        <p:nvSpPr>
          <p:cNvPr id="174" name="Shape 174"/>
          <p:cNvSpPr txBox="1"/>
          <p:nvPr>
            <p:ph idx="11" type="ftr"/>
          </p:nvPr>
        </p:nvSpPr>
        <p:spPr>
          <a:xfrm>
            <a:off x="3124200" y="4683918"/>
            <a:ext cx="2895600" cy="357187"/>
          </a:xfrm>
          <a:prstGeom prst="rect">
            <a:avLst/>
          </a:prstGeom>
          <a:noFill/>
          <a:ln>
            <a:noFill/>
          </a:ln>
        </p:spPr>
        <p:txBody>
          <a:bodyPr anchorCtr="0" anchor="t" bIns="91425" lIns="91425" rIns="91425" wrap="square" tIns="91425"/>
          <a:lstStyle>
            <a:lvl1pPr indent="0" lvl="0" marL="0" marR="0" rtl="0" algn="ctr">
              <a:spcBef>
                <a:spcPts val="0"/>
              </a:spcBef>
              <a:spcAft>
                <a:spcPts val="0"/>
              </a:spcAft>
              <a:buNone/>
              <a:defRPr sz="1400">
                <a:solidFill>
                  <a:schemeClr val="dk1"/>
                </a:solidFill>
                <a:latin typeface="Arial"/>
                <a:ea typeface="Arial"/>
                <a:cs typeface="Arial"/>
                <a:sym typeface="Arial"/>
              </a:defRPr>
            </a:lvl1pPr>
            <a:lvl2pPr indent="0" lvl="1" marL="457200" marR="0" rtl="0" algn="l">
              <a:spcBef>
                <a:spcPts val="0"/>
              </a:spcBef>
              <a:spcAft>
                <a:spcPts val="0"/>
              </a:spcAft>
              <a:buNone/>
              <a:defRPr b="0" i="0" sz="20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20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20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2000" u="none" cap="none" strike="noStrike">
                <a:solidFill>
                  <a:schemeClr val="dk1"/>
                </a:solidFill>
                <a:latin typeface="Arial"/>
                <a:ea typeface="Arial"/>
                <a:cs typeface="Arial"/>
                <a:sym typeface="Arial"/>
              </a:defRPr>
            </a:lvl5pPr>
            <a:lvl6pPr indent="0" lvl="5" marL="2286000" marR="0" rtl="0" algn="l">
              <a:spcBef>
                <a:spcPts val="0"/>
              </a:spcBef>
              <a:buNone/>
              <a:defRPr b="0" i="0" sz="2000" u="none" cap="none" strike="noStrike">
                <a:solidFill>
                  <a:schemeClr val="dk1"/>
                </a:solidFill>
                <a:latin typeface="Arial"/>
                <a:ea typeface="Arial"/>
                <a:cs typeface="Arial"/>
                <a:sym typeface="Arial"/>
              </a:defRPr>
            </a:lvl6pPr>
            <a:lvl7pPr indent="0" lvl="6" marL="2743200" marR="0" rtl="0" algn="l">
              <a:spcBef>
                <a:spcPts val="0"/>
              </a:spcBef>
              <a:buNone/>
              <a:defRPr b="0" i="0" sz="2000" u="none" cap="none" strike="noStrike">
                <a:solidFill>
                  <a:schemeClr val="dk1"/>
                </a:solidFill>
                <a:latin typeface="Arial"/>
                <a:ea typeface="Arial"/>
                <a:cs typeface="Arial"/>
                <a:sym typeface="Arial"/>
              </a:defRPr>
            </a:lvl7pPr>
            <a:lvl8pPr indent="0" lvl="7" marL="3200400" marR="0" rtl="0" algn="l">
              <a:spcBef>
                <a:spcPts val="0"/>
              </a:spcBef>
              <a:buNone/>
              <a:defRPr b="0" i="0" sz="2000" u="none" cap="none" strike="noStrike">
                <a:solidFill>
                  <a:schemeClr val="dk1"/>
                </a:solidFill>
                <a:latin typeface="Arial"/>
                <a:ea typeface="Arial"/>
                <a:cs typeface="Arial"/>
                <a:sym typeface="Arial"/>
              </a:defRPr>
            </a:lvl8pPr>
            <a:lvl9pPr indent="0" lvl="8" marL="3657600" marR="0" rtl="0" algn="l">
              <a:spcBef>
                <a:spcPts val="0"/>
              </a:spcBef>
              <a:buNone/>
              <a:defRPr b="0" i="0" sz="2000" u="none" cap="none" strike="noStrike">
                <a:solidFill>
                  <a:schemeClr val="dk1"/>
                </a:solidFill>
                <a:latin typeface="Arial"/>
                <a:ea typeface="Arial"/>
                <a:cs typeface="Arial"/>
                <a:sym typeface="Arial"/>
              </a:defRPr>
            </a:lvl9pPr>
          </a:lstStyle>
          <a:p/>
        </p:txBody>
      </p:sp>
      <p:sp>
        <p:nvSpPr>
          <p:cNvPr id="175" name="Shape 175"/>
          <p:cNvSpPr txBox="1"/>
          <p:nvPr>
            <p:ph idx="12" type="sldNum"/>
          </p:nvPr>
        </p:nvSpPr>
        <p:spPr>
          <a:xfrm>
            <a:off x="6553200" y="4683918"/>
            <a:ext cx="2133599" cy="357187"/>
          </a:xfrm>
          <a:prstGeom prst="rect">
            <a:avLst/>
          </a:prstGeom>
          <a:noFill/>
          <a:ln>
            <a:noFill/>
          </a:ln>
        </p:spPr>
        <p:txBody>
          <a:bodyPr anchorCtr="0" anchor="t" bIns="45700" lIns="91425" rIns="91425" wrap="square" tIns="45700">
            <a:noAutofit/>
          </a:bodyPr>
          <a:lstStyle/>
          <a:p>
            <a:pPr indent="0" lvl="0" marL="0" marR="0" rtl="0" algn="r">
              <a:spcBef>
                <a:spcPts val="0"/>
              </a:spcBef>
              <a:spcAft>
                <a:spcPts val="0"/>
              </a:spcAft>
              <a:buSzPct val="25000"/>
              <a:buNone/>
            </a:pPr>
            <a:fld id="{00000000-1234-1234-1234-123412341234}" type="slidenum">
              <a:rPr lang="en" sz="1400">
                <a:solidFill>
                  <a:schemeClr val="dk1"/>
                </a:solidFill>
                <a:latin typeface="Arial"/>
                <a:ea typeface="Arial"/>
                <a:cs typeface="Arial"/>
                <a:sym typeface="Arial"/>
              </a:rPr>
              <a:t>‹#›</a:t>
            </a:fld>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vertTx">
  <p:cSld name="Title and Vertical Text">
    <p:spTree>
      <p:nvGrpSpPr>
        <p:cNvPr id="176" name="Shape 176"/>
        <p:cNvGrpSpPr/>
        <p:nvPr/>
      </p:nvGrpSpPr>
      <p:grpSpPr>
        <a:xfrm>
          <a:off x="0" y="0"/>
          <a:ext cx="0" cy="0"/>
          <a:chOff x="0" y="0"/>
          <a:chExt cx="0" cy="0"/>
        </a:xfrm>
      </p:grpSpPr>
      <p:sp>
        <p:nvSpPr>
          <p:cNvPr id="177" name="Shape 177"/>
          <p:cNvSpPr txBox="1"/>
          <p:nvPr>
            <p:ph type="title"/>
          </p:nvPr>
        </p:nvSpPr>
        <p:spPr>
          <a:xfrm>
            <a:off x="457200" y="205978"/>
            <a:ext cx="8229600" cy="857250"/>
          </a:xfrm>
          <a:prstGeom prst="rect">
            <a:avLst/>
          </a:prstGeom>
          <a:noFill/>
          <a:ln>
            <a:noFill/>
          </a:ln>
        </p:spPr>
        <p:txBody>
          <a:bodyPr anchorCtr="0" anchor="ctr" bIns="91425" lIns="91425" rIns="91425" wrap="square" tIns="91425"/>
          <a:lstStyle>
            <a:lvl1pPr indent="0" lvl="0" marL="0" marR="0" rtl="0" algn="ctr">
              <a:spcBef>
                <a:spcPts val="0"/>
              </a:spcBef>
              <a:spcAft>
                <a:spcPts val="0"/>
              </a:spcAft>
              <a:buNone/>
              <a:defRPr b="0" i="0" sz="4400" u="none" cap="none" strike="noStrike">
                <a:solidFill>
                  <a:schemeClr val="dk2"/>
                </a:solidFill>
                <a:latin typeface="Arial"/>
                <a:ea typeface="Arial"/>
                <a:cs typeface="Arial"/>
                <a:sym typeface="Arial"/>
              </a:defRPr>
            </a:lvl1pPr>
            <a:lvl2pPr indent="0" lvl="1" marL="0" marR="0" rtl="0" algn="ctr">
              <a:spcBef>
                <a:spcPts val="0"/>
              </a:spcBef>
              <a:spcAft>
                <a:spcPts val="0"/>
              </a:spcAft>
              <a:buNone/>
              <a:defRPr b="0" i="0" sz="4400" u="none" cap="none" strike="noStrike">
                <a:solidFill>
                  <a:schemeClr val="dk2"/>
                </a:solidFill>
                <a:latin typeface="Arial"/>
                <a:ea typeface="Arial"/>
                <a:cs typeface="Arial"/>
                <a:sym typeface="Arial"/>
              </a:defRPr>
            </a:lvl2pPr>
            <a:lvl3pPr indent="0" lvl="2" marL="0" marR="0" rtl="0" algn="ctr">
              <a:spcBef>
                <a:spcPts val="0"/>
              </a:spcBef>
              <a:spcAft>
                <a:spcPts val="0"/>
              </a:spcAft>
              <a:buNone/>
              <a:defRPr b="0" i="0" sz="4400" u="none" cap="none" strike="noStrike">
                <a:solidFill>
                  <a:schemeClr val="dk2"/>
                </a:solidFill>
                <a:latin typeface="Arial"/>
                <a:ea typeface="Arial"/>
                <a:cs typeface="Arial"/>
                <a:sym typeface="Arial"/>
              </a:defRPr>
            </a:lvl3pPr>
            <a:lvl4pPr indent="0" lvl="3" marL="0" marR="0" rtl="0" algn="ctr">
              <a:spcBef>
                <a:spcPts val="0"/>
              </a:spcBef>
              <a:spcAft>
                <a:spcPts val="0"/>
              </a:spcAft>
              <a:buNone/>
              <a:defRPr b="0" i="0" sz="4400" u="none" cap="none" strike="noStrike">
                <a:solidFill>
                  <a:schemeClr val="dk2"/>
                </a:solidFill>
                <a:latin typeface="Arial"/>
                <a:ea typeface="Arial"/>
                <a:cs typeface="Arial"/>
                <a:sym typeface="Arial"/>
              </a:defRPr>
            </a:lvl4pPr>
            <a:lvl5pPr indent="0" lvl="4" marL="0" marR="0" rtl="0" algn="ctr">
              <a:spcBef>
                <a:spcPts val="0"/>
              </a:spcBef>
              <a:spcAft>
                <a:spcPts val="0"/>
              </a:spcAft>
              <a:buNone/>
              <a:defRPr b="0" i="0" sz="4400" u="none" cap="none" strike="noStrike">
                <a:solidFill>
                  <a:schemeClr val="dk2"/>
                </a:solidFill>
                <a:latin typeface="Arial"/>
                <a:ea typeface="Arial"/>
                <a:cs typeface="Arial"/>
                <a:sym typeface="Arial"/>
              </a:defRPr>
            </a:lvl5pPr>
            <a:lvl6pPr indent="0" lvl="5" marL="457200" marR="0" rtl="0" algn="ctr">
              <a:spcBef>
                <a:spcPts val="0"/>
              </a:spcBef>
              <a:spcAft>
                <a:spcPts val="0"/>
              </a:spcAft>
              <a:buNone/>
              <a:defRPr b="0" i="0" sz="4400" u="none" cap="none" strike="noStrike">
                <a:solidFill>
                  <a:schemeClr val="dk2"/>
                </a:solidFill>
                <a:latin typeface="Arial"/>
                <a:ea typeface="Arial"/>
                <a:cs typeface="Arial"/>
                <a:sym typeface="Arial"/>
              </a:defRPr>
            </a:lvl6pPr>
            <a:lvl7pPr indent="0" lvl="6" marL="914400" marR="0" rtl="0" algn="ctr">
              <a:spcBef>
                <a:spcPts val="0"/>
              </a:spcBef>
              <a:spcAft>
                <a:spcPts val="0"/>
              </a:spcAft>
              <a:buNone/>
              <a:defRPr b="0" i="0" sz="4400" u="none" cap="none" strike="noStrike">
                <a:solidFill>
                  <a:schemeClr val="dk2"/>
                </a:solidFill>
                <a:latin typeface="Arial"/>
                <a:ea typeface="Arial"/>
                <a:cs typeface="Arial"/>
                <a:sym typeface="Arial"/>
              </a:defRPr>
            </a:lvl7pPr>
            <a:lvl8pPr indent="0" lvl="7" marL="1371600" marR="0" rtl="0" algn="ctr">
              <a:spcBef>
                <a:spcPts val="0"/>
              </a:spcBef>
              <a:spcAft>
                <a:spcPts val="0"/>
              </a:spcAft>
              <a:buNone/>
              <a:defRPr b="0" i="0" sz="4400" u="none" cap="none" strike="noStrike">
                <a:solidFill>
                  <a:schemeClr val="dk2"/>
                </a:solidFill>
                <a:latin typeface="Arial"/>
                <a:ea typeface="Arial"/>
                <a:cs typeface="Arial"/>
                <a:sym typeface="Arial"/>
              </a:defRPr>
            </a:lvl8pPr>
            <a:lvl9pPr indent="0" lvl="8" marL="1828800" marR="0" rtl="0" algn="ctr">
              <a:spcBef>
                <a:spcPts val="0"/>
              </a:spcBef>
              <a:spcAft>
                <a:spcPts val="0"/>
              </a:spcAft>
              <a:buNone/>
              <a:defRPr b="0" i="0" sz="4400" u="none" cap="none" strike="noStrike">
                <a:solidFill>
                  <a:schemeClr val="dk2"/>
                </a:solidFill>
                <a:latin typeface="Arial"/>
                <a:ea typeface="Arial"/>
                <a:cs typeface="Arial"/>
                <a:sym typeface="Arial"/>
              </a:defRPr>
            </a:lvl9pPr>
          </a:lstStyle>
          <a:p/>
        </p:txBody>
      </p:sp>
      <p:sp>
        <p:nvSpPr>
          <p:cNvPr id="178" name="Shape 178"/>
          <p:cNvSpPr txBox="1"/>
          <p:nvPr>
            <p:ph idx="1" type="body"/>
          </p:nvPr>
        </p:nvSpPr>
        <p:spPr>
          <a:xfrm rot="5400000">
            <a:off x="2874763" y="-1217413"/>
            <a:ext cx="3394472" cy="8229600"/>
          </a:xfrm>
          <a:prstGeom prst="rect">
            <a:avLst/>
          </a:prstGeom>
          <a:noFill/>
          <a:ln>
            <a:noFill/>
          </a:ln>
        </p:spPr>
        <p:txBody>
          <a:bodyPr anchorCtr="0" anchor="t" bIns="91425" lIns="91425" rIns="91425" wrap="square" tIns="91425"/>
          <a:lstStyle>
            <a:lvl1pPr indent="-139700" lvl="0" marL="342900" marR="0" rtl="0" algn="l">
              <a:spcBef>
                <a:spcPts val="640"/>
              </a:spcBef>
              <a:spcAft>
                <a:spcPts val="0"/>
              </a:spcAft>
              <a:buClr>
                <a:schemeClr val="dk1"/>
              </a:buClr>
              <a:buSzPct val="100000"/>
              <a:buFont typeface="Arial"/>
              <a:buChar char="•"/>
              <a:defRPr b="0" i="0" sz="3200" u="none" cap="none" strike="noStrike">
                <a:solidFill>
                  <a:schemeClr val="dk1"/>
                </a:solidFill>
                <a:latin typeface="Arial"/>
                <a:ea typeface="Arial"/>
                <a:cs typeface="Arial"/>
                <a:sym typeface="Arial"/>
              </a:defRPr>
            </a:lvl1pPr>
            <a:lvl2pPr indent="-107950" lvl="1" marL="742950" marR="0" rtl="0" algn="l">
              <a:spcBef>
                <a:spcPts val="560"/>
              </a:spcBef>
              <a:spcAft>
                <a:spcPts val="0"/>
              </a:spcAft>
              <a:buClr>
                <a:schemeClr val="dk1"/>
              </a:buClr>
              <a:buSzPct val="100000"/>
              <a:buFont typeface="Arial"/>
              <a:buChar char="–"/>
              <a:defRPr b="0" i="0" sz="2800" u="none" cap="none" strike="noStrike">
                <a:solidFill>
                  <a:schemeClr val="dk1"/>
                </a:solidFill>
                <a:latin typeface="Arial"/>
                <a:ea typeface="Arial"/>
                <a:cs typeface="Arial"/>
                <a:sym typeface="Arial"/>
              </a:defRPr>
            </a:lvl2pPr>
            <a:lvl3pPr indent="-76200" lvl="2" marL="1143000" marR="0" rtl="0" algn="l">
              <a:spcBef>
                <a:spcPts val="480"/>
              </a:spcBef>
              <a:spcAft>
                <a:spcPts val="0"/>
              </a:spcAft>
              <a:buClr>
                <a:schemeClr val="dk1"/>
              </a:buClr>
              <a:buSzPct val="100000"/>
              <a:buFont typeface="Arial"/>
              <a:buChar char="•"/>
              <a:defRPr b="0" i="0" sz="2400" u="none" cap="none" strike="noStrike">
                <a:solidFill>
                  <a:schemeClr val="dk1"/>
                </a:solidFill>
                <a:latin typeface="Arial"/>
                <a:ea typeface="Arial"/>
                <a:cs typeface="Arial"/>
                <a:sym typeface="Arial"/>
              </a:defRPr>
            </a:lvl3pPr>
            <a:lvl4pPr indent="-101600" lvl="3" marL="16002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4pPr>
            <a:lvl5pPr indent="-101600" lvl="4" marL="20574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5pPr>
            <a:lvl6pPr indent="-101600" lvl="5" marL="25146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6pPr>
            <a:lvl7pPr indent="-101600" lvl="6" marL="29718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7pPr>
            <a:lvl8pPr indent="-101600" lvl="7" marL="34290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8pPr>
            <a:lvl9pPr indent="-101600" lvl="8" marL="38862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9pPr>
          </a:lstStyle>
          <a:p/>
        </p:txBody>
      </p:sp>
      <p:sp>
        <p:nvSpPr>
          <p:cNvPr id="179" name="Shape 179"/>
          <p:cNvSpPr txBox="1"/>
          <p:nvPr>
            <p:ph idx="10" type="dt"/>
          </p:nvPr>
        </p:nvSpPr>
        <p:spPr>
          <a:xfrm>
            <a:off x="457200" y="4683918"/>
            <a:ext cx="2133599" cy="357187"/>
          </a:xfrm>
          <a:prstGeom prst="rect">
            <a:avLst/>
          </a:prstGeom>
          <a:noFill/>
          <a:ln>
            <a:noFill/>
          </a:ln>
        </p:spPr>
        <p:txBody>
          <a:bodyPr anchorCtr="0" anchor="t" bIns="91425" lIns="91425" rIns="91425" wrap="square" tIns="91425"/>
          <a:lstStyle>
            <a:lvl1pPr indent="0" lvl="0" marL="0" marR="0" rtl="0" algn="l">
              <a:spcBef>
                <a:spcPts val="0"/>
              </a:spcBef>
              <a:spcAft>
                <a:spcPts val="0"/>
              </a:spcAft>
              <a:buNone/>
              <a:defRPr sz="1400">
                <a:solidFill>
                  <a:schemeClr val="dk1"/>
                </a:solidFill>
                <a:latin typeface="Arial"/>
                <a:ea typeface="Arial"/>
                <a:cs typeface="Arial"/>
                <a:sym typeface="Arial"/>
              </a:defRPr>
            </a:lvl1pPr>
            <a:lvl2pPr indent="0" lvl="1" marL="457200" marR="0" rtl="0" algn="l">
              <a:spcBef>
                <a:spcPts val="0"/>
              </a:spcBef>
              <a:spcAft>
                <a:spcPts val="0"/>
              </a:spcAft>
              <a:buNone/>
              <a:defRPr b="0" i="0" sz="20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20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20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2000" u="none" cap="none" strike="noStrike">
                <a:solidFill>
                  <a:schemeClr val="dk1"/>
                </a:solidFill>
                <a:latin typeface="Arial"/>
                <a:ea typeface="Arial"/>
                <a:cs typeface="Arial"/>
                <a:sym typeface="Arial"/>
              </a:defRPr>
            </a:lvl5pPr>
            <a:lvl6pPr indent="0" lvl="5" marL="2286000" marR="0" rtl="0" algn="l">
              <a:spcBef>
                <a:spcPts val="0"/>
              </a:spcBef>
              <a:buNone/>
              <a:defRPr b="0" i="0" sz="2000" u="none" cap="none" strike="noStrike">
                <a:solidFill>
                  <a:schemeClr val="dk1"/>
                </a:solidFill>
                <a:latin typeface="Arial"/>
                <a:ea typeface="Arial"/>
                <a:cs typeface="Arial"/>
                <a:sym typeface="Arial"/>
              </a:defRPr>
            </a:lvl6pPr>
            <a:lvl7pPr indent="0" lvl="6" marL="2743200" marR="0" rtl="0" algn="l">
              <a:spcBef>
                <a:spcPts val="0"/>
              </a:spcBef>
              <a:buNone/>
              <a:defRPr b="0" i="0" sz="2000" u="none" cap="none" strike="noStrike">
                <a:solidFill>
                  <a:schemeClr val="dk1"/>
                </a:solidFill>
                <a:latin typeface="Arial"/>
                <a:ea typeface="Arial"/>
                <a:cs typeface="Arial"/>
                <a:sym typeface="Arial"/>
              </a:defRPr>
            </a:lvl7pPr>
            <a:lvl8pPr indent="0" lvl="7" marL="3200400" marR="0" rtl="0" algn="l">
              <a:spcBef>
                <a:spcPts val="0"/>
              </a:spcBef>
              <a:buNone/>
              <a:defRPr b="0" i="0" sz="2000" u="none" cap="none" strike="noStrike">
                <a:solidFill>
                  <a:schemeClr val="dk1"/>
                </a:solidFill>
                <a:latin typeface="Arial"/>
                <a:ea typeface="Arial"/>
                <a:cs typeface="Arial"/>
                <a:sym typeface="Arial"/>
              </a:defRPr>
            </a:lvl8pPr>
            <a:lvl9pPr indent="0" lvl="8" marL="3657600" marR="0" rtl="0" algn="l">
              <a:spcBef>
                <a:spcPts val="0"/>
              </a:spcBef>
              <a:buNone/>
              <a:defRPr b="0" i="0" sz="2000" u="none" cap="none" strike="noStrike">
                <a:solidFill>
                  <a:schemeClr val="dk1"/>
                </a:solidFill>
                <a:latin typeface="Arial"/>
                <a:ea typeface="Arial"/>
                <a:cs typeface="Arial"/>
                <a:sym typeface="Arial"/>
              </a:defRPr>
            </a:lvl9pPr>
          </a:lstStyle>
          <a:p/>
        </p:txBody>
      </p:sp>
      <p:sp>
        <p:nvSpPr>
          <p:cNvPr id="180" name="Shape 180"/>
          <p:cNvSpPr txBox="1"/>
          <p:nvPr>
            <p:ph idx="11" type="ftr"/>
          </p:nvPr>
        </p:nvSpPr>
        <p:spPr>
          <a:xfrm>
            <a:off x="3124200" y="4683918"/>
            <a:ext cx="2895600" cy="357187"/>
          </a:xfrm>
          <a:prstGeom prst="rect">
            <a:avLst/>
          </a:prstGeom>
          <a:noFill/>
          <a:ln>
            <a:noFill/>
          </a:ln>
        </p:spPr>
        <p:txBody>
          <a:bodyPr anchorCtr="0" anchor="t" bIns="91425" lIns="91425" rIns="91425" wrap="square" tIns="91425"/>
          <a:lstStyle>
            <a:lvl1pPr indent="0" lvl="0" marL="0" marR="0" rtl="0" algn="ctr">
              <a:spcBef>
                <a:spcPts val="0"/>
              </a:spcBef>
              <a:spcAft>
                <a:spcPts val="0"/>
              </a:spcAft>
              <a:buNone/>
              <a:defRPr sz="1400">
                <a:solidFill>
                  <a:schemeClr val="dk1"/>
                </a:solidFill>
                <a:latin typeface="Arial"/>
                <a:ea typeface="Arial"/>
                <a:cs typeface="Arial"/>
                <a:sym typeface="Arial"/>
              </a:defRPr>
            </a:lvl1pPr>
            <a:lvl2pPr indent="0" lvl="1" marL="457200" marR="0" rtl="0" algn="l">
              <a:spcBef>
                <a:spcPts val="0"/>
              </a:spcBef>
              <a:spcAft>
                <a:spcPts val="0"/>
              </a:spcAft>
              <a:buNone/>
              <a:defRPr b="0" i="0" sz="20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20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20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2000" u="none" cap="none" strike="noStrike">
                <a:solidFill>
                  <a:schemeClr val="dk1"/>
                </a:solidFill>
                <a:latin typeface="Arial"/>
                <a:ea typeface="Arial"/>
                <a:cs typeface="Arial"/>
                <a:sym typeface="Arial"/>
              </a:defRPr>
            </a:lvl5pPr>
            <a:lvl6pPr indent="0" lvl="5" marL="2286000" marR="0" rtl="0" algn="l">
              <a:spcBef>
                <a:spcPts val="0"/>
              </a:spcBef>
              <a:buNone/>
              <a:defRPr b="0" i="0" sz="2000" u="none" cap="none" strike="noStrike">
                <a:solidFill>
                  <a:schemeClr val="dk1"/>
                </a:solidFill>
                <a:latin typeface="Arial"/>
                <a:ea typeface="Arial"/>
                <a:cs typeface="Arial"/>
                <a:sym typeface="Arial"/>
              </a:defRPr>
            </a:lvl6pPr>
            <a:lvl7pPr indent="0" lvl="6" marL="2743200" marR="0" rtl="0" algn="l">
              <a:spcBef>
                <a:spcPts val="0"/>
              </a:spcBef>
              <a:buNone/>
              <a:defRPr b="0" i="0" sz="2000" u="none" cap="none" strike="noStrike">
                <a:solidFill>
                  <a:schemeClr val="dk1"/>
                </a:solidFill>
                <a:latin typeface="Arial"/>
                <a:ea typeface="Arial"/>
                <a:cs typeface="Arial"/>
                <a:sym typeface="Arial"/>
              </a:defRPr>
            </a:lvl7pPr>
            <a:lvl8pPr indent="0" lvl="7" marL="3200400" marR="0" rtl="0" algn="l">
              <a:spcBef>
                <a:spcPts val="0"/>
              </a:spcBef>
              <a:buNone/>
              <a:defRPr b="0" i="0" sz="2000" u="none" cap="none" strike="noStrike">
                <a:solidFill>
                  <a:schemeClr val="dk1"/>
                </a:solidFill>
                <a:latin typeface="Arial"/>
                <a:ea typeface="Arial"/>
                <a:cs typeface="Arial"/>
                <a:sym typeface="Arial"/>
              </a:defRPr>
            </a:lvl8pPr>
            <a:lvl9pPr indent="0" lvl="8" marL="3657600" marR="0" rtl="0" algn="l">
              <a:spcBef>
                <a:spcPts val="0"/>
              </a:spcBef>
              <a:buNone/>
              <a:defRPr b="0" i="0" sz="2000" u="none" cap="none" strike="noStrike">
                <a:solidFill>
                  <a:schemeClr val="dk1"/>
                </a:solidFill>
                <a:latin typeface="Arial"/>
                <a:ea typeface="Arial"/>
                <a:cs typeface="Arial"/>
                <a:sym typeface="Arial"/>
              </a:defRPr>
            </a:lvl9pPr>
          </a:lstStyle>
          <a:p/>
        </p:txBody>
      </p:sp>
      <p:sp>
        <p:nvSpPr>
          <p:cNvPr id="181" name="Shape 181"/>
          <p:cNvSpPr txBox="1"/>
          <p:nvPr>
            <p:ph idx="12" type="sldNum"/>
          </p:nvPr>
        </p:nvSpPr>
        <p:spPr>
          <a:xfrm>
            <a:off x="6553200" y="4683918"/>
            <a:ext cx="2133599" cy="357187"/>
          </a:xfrm>
          <a:prstGeom prst="rect">
            <a:avLst/>
          </a:prstGeom>
          <a:noFill/>
          <a:ln>
            <a:noFill/>
          </a:ln>
        </p:spPr>
        <p:txBody>
          <a:bodyPr anchorCtr="0" anchor="t" bIns="45700" lIns="91425" rIns="91425" wrap="square" tIns="45700">
            <a:noAutofit/>
          </a:bodyPr>
          <a:lstStyle/>
          <a:p>
            <a:pPr indent="0" lvl="0" marL="0" marR="0" rtl="0" algn="r">
              <a:spcBef>
                <a:spcPts val="0"/>
              </a:spcBef>
              <a:spcAft>
                <a:spcPts val="0"/>
              </a:spcAft>
              <a:buSzPct val="25000"/>
              <a:buNone/>
            </a:pPr>
            <a:fld id="{00000000-1234-1234-1234-123412341234}" type="slidenum">
              <a:rPr lang="en" sz="1400">
                <a:solidFill>
                  <a:schemeClr val="dk1"/>
                </a:solidFill>
                <a:latin typeface="Arial"/>
                <a:ea typeface="Arial"/>
                <a:cs typeface="Arial"/>
                <a:sym typeface="Arial"/>
              </a:rPr>
              <a:t>‹#›</a:t>
            </a:fld>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vertTitleAndTx">
  <p:cSld name="Vertical Title and Text">
    <p:spTree>
      <p:nvGrpSpPr>
        <p:cNvPr id="182" name="Shape 182"/>
        <p:cNvGrpSpPr/>
        <p:nvPr/>
      </p:nvGrpSpPr>
      <p:grpSpPr>
        <a:xfrm>
          <a:off x="0" y="0"/>
          <a:ext cx="0" cy="0"/>
          <a:chOff x="0" y="0"/>
          <a:chExt cx="0" cy="0"/>
        </a:xfrm>
      </p:grpSpPr>
      <p:sp>
        <p:nvSpPr>
          <p:cNvPr id="183" name="Shape 183"/>
          <p:cNvSpPr txBox="1"/>
          <p:nvPr>
            <p:ph type="title"/>
          </p:nvPr>
        </p:nvSpPr>
        <p:spPr>
          <a:xfrm rot="5400000">
            <a:off x="5463778" y="1371600"/>
            <a:ext cx="4388643" cy="2057400"/>
          </a:xfrm>
          <a:prstGeom prst="rect">
            <a:avLst/>
          </a:prstGeom>
          <a:noFill/>
          <a:ln>
            <a:noFill/>
          </a:ln>
        </p:spPr>
        <p:txBody>
          <a:bodyPr anchorCtr="0" anchor="ctr" bIns="91425" lIns="91425" rIns="91425" wrap="square" tIns="91425"/>
          <a:lstStyle>
            <a:lvl1pPr indent="0" lvl="0" marL="0" marR="0" rtl="0" algn="ctr">
              <a:spcBef>
                <a:spcPts val="0"/>
              </a:spcBef>
              <a:spcAft>
                <a:spcPts val="0"/>
              </a:spcAft>
              <a:buNone/>
              <a:defRPr b="0" i="0" sz="4400" u="none" cap="none" strike="noStrike">
                <a:solidFill>
                  <a:schemeClr val="dk2"/>
                </a:solidFill>
                <a:latin typeface="Arial"/>
                <a:ea typeface="Arial"/>
                <a:cs typeface="Arial"/>
                <a:sym typeface="Arial"/>
              </a:defRPr>
            </a:lvl1pPr>
            <a:lvl2pPr indent="0" lvl="1" marL="0" marR="0" rtl="0" algn="ctr">
              <a:spcBef>
                <a:spcPts val="0"/>
              </a:spcBef>
              <a:spcAft>
                <a:spcPts val="0"/>
              </a:spcAft>
              <a:buNone/>
              <a:defRPr b="0" i="0" sz="4400" u="none" cap="none" strike="noStrike">
                <a:solidFill>
                  <a:schemeClr val="dk2"/>
                </a:solidFill>
                <a:latin typeface="Arial"/>
                <a:ea typeface="Arial"/>
                <a:cs typeface="Arial"/>
                <a:sym typeface="Arial"/>
              </a:defRPr>
            </a:lvl2pPr>
            <a:lvl3pPr indent="0" lvl="2" marL="0" marR="0" rtl="0" algn="ctr">
              <a:spcBef>
                <a:spcPts val="0"/>
              </a:spcBef>
              <a:spcAft>
                <a:spcPts val="0"/>
              </a:spcAft>
              <a:buNone/>
              <a:defRPr b="0" i="0" sz="4400" u="none" cap="none" strike="noStrike">
                <a:solidFill>
                  <a:schemeClr val="dk2"/>
                </a:solidFill>
                <a:latin typeface="Arial"/>
                <a:ea typeface="Arial"/>
                <a:cs typeface="Arial"/>
                <a:sym typeface="Arial"/>
              </a:defRPr>
            </a:lvl3pPr>
            <a:lvl4pPr indent="0" lvl="3" marL="0" marR="0" rtl="0" algn="ctr">
              <a:spcBef>
                <a:spcPts val="0"/>
              </a:spcBef>
              <a:spcAft>
                <a:spcPts val="0"/>
              </a:spcAft>
              <a:buNone/>
              <a:defRPr b="0" i="0" sz="4400" u="none" cap="none" strike="noStrike">
                <a:solidFill>
                  <a:schemeClr val="dk2"/>
                </a:solidFill>
                <a:latin typeface="Arial"/>
                <a:ea typeface="Arial"/>
                <a:cs typeface="Arial"/>
                <a:sym typeface="Arial"/>
              </a:defRPr>
            </a:lvl4pPr>
            <a:lvl5pPr indent="0" lvl="4" marL="0" marR="0" rtl="0" algn="ctr">
              <a:spcBef>
                <a:spcPts val="0"/>
              </a:spcBef>
              <a:spcAft>
                <a:spcPts val="0"/>
              </a:spcAft>
              <a:buNone/>
              <a:defRPr b="0" i="0" sz="4400" u="none" cap="none" strike="noStrike">
                <a:solidFill>
                  <a:schemeClr val="dk2"/>
                </a:solidFill>
                <a:latin typeface="Arial"/>
                <a:ea typeface="Arial"/>
                <a:cs typeface="Arial"/>
                <a:sym typeface="Arial"/>
              </a:defRPr>
            </a:lvl5pPr>
            <a:lvl6pPr indent="0" lvl="5" marL="457200" marR="0" rtl="0" algn="ctr">
              <a:spcBef>
                <a:spcPts val="0"/>
              </a:spcBef>
              <a:spcAft>
                <a:spcPts val="0"/>
              </a:spcAft>
              <a:buNone/>
              <a:defRPr b="0" i="0" sz="4400" u="none" cap="none" strike="noStrike">
                <a:solidFill>
                  <a:schemeClr val="dk2"/>
                </a:solidFill>
                <a:latin typeface="Arial"/>
                <a:ea typeface="Arial"/>
                <a:cs typeface="Arial"/>
                <a:sym typeface="Arial"/>
              </a:defRPr>
            </a:lvl6pPr>
            <a:lvl7pPr indent="0" lvl="6" marL="914400" marR="0" rtl="0" algn="ctr">
              <a:spcBef>
                <a:spcPts val="0"/>
              </a:spcBef>
              <a:spcAft>
                <a:spcPts val="0"/>
              </a:spcAft>
              <a:buNone/>
              <a:defRPr b="0" i="0" sz="4400" u="none" cap="none" strike="noStrike">
                <a:solidFill>
                  <a:schemeClr val="dk2"/>
                </a:solidFill>
                <a:latin typeface="Arial"/>
                <a:ea typeface="Arial"/>
                <a:cs typeface="Arial"/>
                <a:sym typeface="Arial"/>
              </a:defRPr>
            </a:lvl7pPr>
            <a:lvl8pPr indent="0" lvl="7" marL="1371600" marR="0" rtl="0" algn="ctr">
              <a:spcBef>
                <a:spcPts val="0"/>
              </a:spcBef>
              <a:spcAft>
                <a:spcPts val="0"/>
              </a:spcAft>
              <a:buNone/>
              <a:defRPr b="0" i="0" sz="4400" u="none" cap="none" strike="noStrike">
                <a:solidFill>
                  <a:schemeClr val="dk2"/>
                </a:solidFill>
                <a:latin typeface="Arial"/>
                <a:ea typeface="Arial"/>
                <a:cs typeface="Arial"/>
                <a:sym typeface="Arial"/>
              </a:defRPr>
            </a:lvl8pPr>
            <a:lvl9pPr indent="0" lvl="8" marL="1828800" marR="0" rtl="0" algn="ctr">
              <a:spcBef>
                <a:spcPts val="0"/>
              </a:spcBef>
              <a:spcAft>
                <a:spcPts val="0"/>
              </a:spcAft>
              <a:buNone/>
              <a:defRPr b="0" i="0" sz="4400" u="none" cap="none" strike="noStrike">
                <a:solidFill>
                  <a:schemeClr val="dk2"/>
                </a:solidFill>
                <a:latin typeface="Arial"/>
                <a:ea typeface="Arial"/>
                <a:cs typeface="Arial"/>
                <a:sym typeface="Arial"/>
              </a:defRPr>
            </a:lvl9pPr>
          </a:lstStyle>
          <a:p/>
        </p:txBody>
      </p:sp>
      <p:sp>
        <p:nvSpPr>
          <p:cNvPr id="184" name="Shape 184"/>
          <p:cNvSpPr txBox="1"/>
          <p:nvPr>
            <p:ph idx="1" type="body"/>
          </p:nvPr>
        </p:nvSpPr>
        <p:spPr>
          <a:xfrm rot="5400000">
            <a:off x="1272778" y="-609599"/>
            <a:ext cx="4388643" cy="6019799"/>
          </a:xfrm>
          <a:prstGeom prst="rect">
            <a:avLst/>
          </a:prstGeom>
          <a:noFill/>
          <a:ln>
            <a:noFill/>
          </a:ln>
        </p:spPr>
        <p:txBody>
          <a:bodyPr anchorCtr="0" anchor="t" bIns="91425" lIns="91425" rIns="91425" wrap="square" tIns="91425"/>
          <a:lstStyle>
            <a:lvl1pPr indent="-139700" lvl="0" marL="342900" marR="0" rtl="0" algn="l">
              <a:spcBef>
                <a:spcPts val="640"/>
              </a:spcBef>
              <a:spcAft>
                <a:spcPts val="0"/>
              </a:spcAft>
              <a:buClr>
                <a:schemeClr val="dk1"/>
              </a:buClr>
              <a:buSzPct val="100000"/>
              <a:buFont typeface="Arial"/>
              <a:buChar char="•"/>
              <a:defRPr b="0" i="0" sz="3200" u="none" cap="none" strike="noStrike">
                <a:solidFill>
                  <a:schemeClr val="dk1"/>
                </a:solidFill>
                <a:latin typeface="Arial"/>
                <a:ea typeface="Arial"/>
                <a:cs typeface="Arial"/>
                <a:sym typeface="Arial"/>
              </a:defRPr>
            </a:lvl1pPr>
            <a:lvl2pPr indent="-107950" lvl="1" marL="742950" marR="0" rtl="0" algn="l">
              <a:spcBef>
                <a:spcPts val="560"/>
              </a:spcBef>
              <a:spcAft>
                <a:spcPts val="0"/>
              </a:spcAft>
              <a:buClr>
                <a:schemeClr val="dk1"/>
              </a:buClr>
              <a:buSzPct val="100000"/>
              <a:buFont typeface="Arial"/>
              <a:buChar char="–"/>
              <a:defRPr b="0" i="0" sz="2800" u="none" cap="none" strike="noStrike">
                <a:solidFill>
                  <a:schemeClr val="dk1"/>
                </a:solidFill>
                <a:latin typeface="Arial"/>
                <a:ea typeface="Arial"/>
                <a:cs typeface="Arial"/>
                <a:sym typeface="Arial"/>
              </a:defRPr>
            </a:lvl2pPr>
            <a:lvl3pPr indent="-76200" lvl="2" marL="1143000" marR="0" rtl="0" algn="l">
              <a:spcBef>
                <a:spcPts val="480"/>
              </a:spcBef>
              <a:spcAft>
                <a:spcPts val="0"/>
              </a:spcAft>
              <a:buClr>
                <a:schemeClr val="dk1"/>
              </a:buClr>
              <a:buSzPct val="100000"/>
              <a:buFont typeface="Arial"/>
              <a:buChar char="•"/>
              <a:defRPr b="0" i="0" sz="2400" u="none" cap="none" strike="noStrike">
                <a:solidFill>
                  <a:schemeClr val="dk1"/>
                </a:solidFill>
                <a:latin typeface="Arial"/>
                <a:ea typeface="Arial"/>
                <a:cs typeface="Arial"/>
                <a:sym typeface="Arial"/>
              </a:defRPr>
            </a:lvl3pPr>
            <a:lvl4pPr indent="-101600" lvl="3" marL="16002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4pPr>
            <a:lvl5pPr indent="-101600" lvl="4" marL="20574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5pPr>
            <a:lvl6pPr indent="-101600" lvl="5" marL="25146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6pPr>
            <a:lvl7pPr indent="-101600" lvl="6" marL="29718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7pPr>
            <a:lvl8pPr indent="-101600" lvl="7" marL="34290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8pPr>
            <a:lvl9pPr indent="-101600" lvl="8" marL="38862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9pPr>
          </a:lstStyle>
          <a:p/>
        </p:txBody>
      </p:sp>
      <p:sp>
        <p:nvSpPr>
          <p:cNvPr id="185" name="Shape 185"/>
          <p:cNvSpPr txBox="1"/>
          <p:nvPr>
            <p:ph idx="10" type="dt"/>
          </p:nvPr>
        </p:nvSpPr>
        <p:spPr>
          <a:xfrm>
            <a:off x="457200" y="4683918"/>
            <a:ext cx="2133599" cy="357187"/>
          </a:xfrm>
          <a:prstGeom prst="rect">
            <a:avLst/>
          </a:prstGeom>
          <a:noFill/>
          <a:ln>
            <a:noFill/>
          </a:ln>
        </p:spPr>
        <p:txBody>
          <a:bodyPr anchorCtr="0" anchor="t" bIns="91425" lIns="91425" rIns="91425" wrap="square" tIns="91425"/>
          <a:lstStyle>
            <a:lvl1pPr indent="0" lvl="0" marL="0" marR="0" rtl="0" algn="l">
              <a:spcBef>
                <a:spcPts val="0"/>
              </a:spcBef>
              <a:spcAft>
                <a:spcPts val="0"/>
              </a:spcAft>
              <a:buNone/>
              <a:defRPr sz="1400">
                <a:solidFill>
                  <a:schemeClr val="dk1"/>
                </a:solidFill>
                <a:latin typeface="Arial"/>
                <a:ea typeface="Arial"/>
                <a:cs typeface="Arial"/>
                <a:sym typeface="Arial"/>
              </a:defRPr>
            </a:lvl1pPr>
            <a:lvl2pPr indent="0" lvl="1" marL="457200" marR="0" rtl="0" algn="l">
              <a:spcBef>
                <a:spcPts val="0"/>
              </a:spcBef>
              <a:spcAft>
                <a:spcPts val="0"/>
              </a:spcAft>
              <a:buNone/>
              <a:defRPr b="0" i="0" sz="20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20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20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2000" u="none" cap="none" strike="noStrike">
                <a:solidFill>
                  <a:schemeClr val="dk1"/>
                </a:solidFill>
                <a:latin typeface="Arial"/>
                <a:ea typeface="Arial"/>
                <a:cs typeface="Arial"/>
                <a:sym typeface="Arial"/>
              </a:defRPr>
            </a:lvl5pPr>
            <a:lvl6pPr indent="0" lvl="5" marL="2286000" marR="0" rtl="0" algn="l">
              <a:spcBef>
                <a:spcPts val="0"/>
              </a:spcBef>
              <a:buNone/>
              <a:defRPr b="0" i="0" sz="2000" u="none" cap="none" strike="noStrike">
                <a:solidFill>
                  <a:schemeClr val="dk1"/>
                </a:solidFill>
                <a:latin typeface="Arial"/>
                <a:ea typeface="Arial"/>
                <a:cs typeface="Arial"/>
                <a:sym typeface="Arial"/>
              </a:defRPr>
            </a:lvl6pPr>
            <a:lvl7pPr indent="0" lvl="6" marL="2743200" marR="0" rtl="0" algn="l">
              <a:spcBef>
                <a:spcPts val="0"/>
              </a:spcBef>
              <a:buNone/>
              <a:defRPr b="0" i="0" sz="2000" u="none" cap="none" strike="noStrike">
                <a:solidFill>
                  <a:schemeClr val="dk1"/>
                </a:solidFill>
                <a:latin typeface="Arial"/>
                <a:ea typeface="Arial"/>
                <a:cs typeface="Arial"/>
                <a:sym typeface="Arial"/>
              </a:defRPr>
            </a:lvl7pPr>
            <a:lvl8pPr indent="0" lvl="7" marL="3200400" marR="0" rtl="0" algn="l">
              <a:spcBef>
                <a:spcPts val="0"/>
              </a:spcBef>
              <a:buNone/>
              <a:defRPr b="0" i="0" sz="2000" u="none" cap="none" strike="noStrike">
                <a:solidFill>
                  <a:schemeClr val="dk1"/>
                </a:solidFill>
                <a:latin typeface="Arial"/>
                <a:ea typeface="Arial"/>
                <a:cs typeface="Arial"/>
                <a:sym typeface="Arial"/>
              </a:defRPr>
            </a:lvl8pPr>
            <a:lvl9pPr indent="0" lvl="8" marL="3657600" marR="0" rtl="0" algn="l">
              <a:spcBef>
                <a:spcPts val="0"/>
              </a:spcBef>
              <a:buNone/>
              <a:defRPr b="0" i="0" sz="2000" u="none" cap="none" strike="noStrike">
                <a:solidFill>
                  <a:schemeClr val="dk1"/>
                </a:solidFill>
                <a:latin typeface="Arial"/>
                <a:ea typeface="Arial"/>
                <a:cs typeface="Arial"/>
                <a:sym typeface="Arial"/>
              </a:defRPr>
            </a:lvl9pPr>
          </a:lstStyle>
          <a:p/>
        </p:txBody>
      </p:sp>
      <p:sp>
        <p:nvSpPr>
          <p:cNvPr id="186" name="Shape 186"/>
          <p:cNvSpPr txBox="1"/>
          <p:nvPr>
            <p:ph idx="11" type="ftr"/>
          </p:nvPr>
        </p:nvSpPr>
        <p:spPr>
          <a:xfrm>
            <a:off x="3124200" y="4683918"/>
            <a:ext cx="2895600" cy="357187"/>
          </a:xfrm>
          <a:prstGeom prst="rect">
            <a:avLst/>
          </a:prstGeom>
          <a:noFill/>
          <a:ln>
            <a:noFill/>
          </a:ln>
        </p:spPr>
        <p:txBody>
          <a:bodyPr anchorCtr="0" anchor="t" bIns="91425" lIns="91425" rIns="91425" wrap="square" tIns="91425"/>
          <a:lstStyle>
            <a:lvl1pPr indent="0" lvl="0" marL="0" marR="0" rtl="0" algn="ctr">
              <a:spcBef>
                <a:spcPts val="0"/>
              </a:spcBef>
              <a:spcAft>
                <a:spcPts val="0"/>
              </a:spcAft>
              <a:buNone/>
              <a:defRPr sz="1400">
                <a:solidFill>
                  <a:schemeClr val="dk1"/>
                </a:solidFill>
                <a:latin typeface="Arial"/>
                <a:ea typeface="Arial"/>
                <a:cs typeface="Arial"/>
                <a:sym typeface="Arial"/>
              </a:defRPr>
            </a:lvl1pPr>
            <a:lvl2pPr indent="0" lvl="1" marL="457200" marR="0" rtl="0" algn="l">
              <a:spcBef>
                <a:spcPts val="0"/>
              </a:spcBef>
              <a:spcAft>
                <a:spcPts val="0"/>
              </a:spcAft>
              <a:buNone/>
              <a:defRPr b="0" i="0" sz="20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20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20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2000" u="none" cap="none" strike="noStrike">
                <a:solidFill>
                  <a:schemeClr val="dk1"/>
                </a:solidFill>
                <a:latin typeface="Arial"/>
                <a:ea typeface="Arial"/>
                <a:cs typeface="Arial"/>
                <a:sym typeface="Arial"/>
              </a:defRPr>
            </a:lvl5pPr>
            <a:lvl6pPr indent="0" lvl="5" marL="2286000" marR="0" rtl="0" algn="l">
              <a:spcBef>
                <a:spcPts val="0"/>
              </a:spcBef>
              <a:buNone/>
              <a:defRPr b="0" i="0" sz="2000" u="none" cap="none" strike="noStrike">
                <a:solidFill>
                  <a:schemeClr val="dk1"/>
                </a:solidFill>
                <a:latin typeface="Arial"/>
                <a:ea typeface="Arial"/>
                <a:cs typeface="Arial"/>
                <a:sym typeface="Arial"/>
              </a:defRPr>
            </a:lvl6pPr>
            <a:lvl7pPr indent="0" lvl="6" marL="2743200" marR="0" rtl="0" algn="l">
              <a:spcBef>
                <a:spcPts val="0"/>
              </a:spcBef>
              <a:buNone/>
              <a:defRPr b="0" i="0" sz="2000" u="none" cap="none" strike="noStrike">
                <a:solidFill>
                  <a:schemeClr val="dk1"/>
                </a:solidFill>
                <a:latin typeface="Arial"/>
                <a:ea typeface="Arial"/>
                <a:cs typeface="Arial"/>
                <a:sym typeface="Arial"/>
              </a:defRPr>
            </a:lvl7pPr>
            <a:lvl8pPr indent="0" lvl="7" marL="3200400" marR="0" rtl="0" algn="l">
              <a:spcBef>
                <a:spcPts val="0"/>
              </a:spcBef>
              <a:buNone/>
              <a:defRPr b="0" i="0" sz="2000" u="none" cap="none" strike="noStrike">
                <a:solidFill>
                  <a:schemeClr val="dk1"/>
                </a:solidFill>
                <a:latin typeface="Arial"/>
                <a:ea typeface="Arial"/>
                <a:cs typeface="Arial"/>
                <a:sym typeface="Arial"/>
              </a:defRPr>
            </a:lvl8pPr>
            <a:lvl9pPr indent="0" lvl="8" marL="3657600" marR="0" rtl="0" algn="l">
              <a:spcBef>
                <a:spcPts val="0"/>
              </a:spcBef>
              <a:buNone/>
              <a:defRPr b="0" i="0" sz="2000" u="none" cap="none" strike="noStrike">
                <a:solidFill>
                  <a:schemeClr val="dk1"/>
                </a:solidFill>
                <a:latin typeface="Arial"/>
                <a:ea typeface="Arial"/>
                <a:cs typeface="Arial"/>
                <a:sym typeface="Arial"/>
              </a:defRPr>
            </a:lvl9pPr>
          </a:lstStyle>
          <a:p/>
        </p:txBody>
      </p:sp>
      <p:sp>
        <p:nvSpPr>
          <p:cNvPr id="187" name="Shape 187"/>
          <p:cNvSpPr txBox="1"/>
          <p:nvPr>
            <p:ph idx="12" type="sldNum"/>
          </p:nvPr>
        </p:nvSpPr>
        <p:spPr>
          <a:xfrm>
            <a:off x="6553200" y="4683918"/>
            <a:ext cx="2133599" cy="357187"/>
          </a:xfrm>
          <a:prstGeom prst="rect">
            <a:avLst/>
          </a:prstGeom>
          <a:noFill/>
          <a:ln>
            <a:noFill/>
          </a:ln>
        </p:spPr>
        <p:txBody>
          <a:bodyPr anchorCtr="0" anchor="t" bIns="45700" lIns="91425" rIns="91425" wrap="square" tIns="45700">
            <a:noAutofit/>
          </a:bodyPr>
          <a:lstStyle/>
          <a:p>
            <a:pPr indent="0" lvl="0" marL="0" marR="0" rtl="0" algn="r">
              <a:spcBef>
                <a:spcPts val="0"/>
              </a:spcBef>
              <a:spcAft>
                <a:spcPts val="0"/>
              </a:spcAft>
              <a:buSzPct val="25000"/>
              <a:buNone/>
            </a:pPr>
            <a:fld id="{00000000-1234-1234-1234-123412341234}" type="slidenum">
              <a:rPr lang="en" sz="1400">
                <a:solidFill>
                  <a:schemeClr val="dk1"/>
                </a:solidFill>
                <a:latin typeface="Arial"/>
                <a:ea typeface="Arial"/>
                <a:cs typeface="Arial"/>
                <a:sym typeface="Arial"/>
              </a:rPr>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woColTx">
  <p:cSld name="Title and two columns">
    <p:spTree>
      <p:nvGrpSpPr>
        <p:cNvPr id="20" name="Shape 20"/>
        <p:cNvGrpSpPr/>
        <p:nvPr/>
      </p:nvGrpSpPr>
      <p:grpSpPr>
        <a:xfrm>
          <a:off x="0" y="0"/>
          <a:ext cx="0" cy="0"/>
          <a:chOff x="0" y="0"/>
          <a:chExt cx="0" cy="0"/>
        </a:xfrm>
      </p:grpSpPr>
      <p:sp>
        <p:nvSpPr>
          <p:cNvPr id="21" name="Shape 21"/>
          <p:cNvSpPr txBox="1"/>
          <p:nvPr>
            <p:ph type="title"/>
          </p:nvPr>
        </p:nvSpPr>
        <p:spPr>
          <a:xfrm>
            <a:off x="311700" y="445025"/>
            <a:ext cx="8520600" cy="572700"/>
          </a:xfrm>
          <a:prstGeom prst="rect">
            <a:avLst/>
          </a:prstGeom>
        </p:spPr>
        <p:txBody>
          <a:bodyPr anchorCtr="0" anchor="t" bIns="91425" lIns="91425" rIns="91425" wrap="square"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2" name="Shape 22"/>
          <p:cNvSpPr txBox="1"/>
          <p:nvPr>
            <p:ph idx="1" type="body"/>
          </p:nvPr>
        </p:nvSpPr>
        <p:spPr>
          <a:xfrm>
            <a:off x="311700" y="1152475"/>
            <a:ext cx="3999900" cy="3416400"/>
          </a:xfrm>
          <a:prstGeom prst="rect">
            <a:avLst/>
          </a:prstGeom>
        </p:spPr>
        <p:txBody>
          <a:bodyPr anchorCtr="0" anchor="t" bIns="91425" lIns="91425" rIns="91425" wrap="square" tIns="91425"/>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23" name="Shape 23"/>
          <p:cNvSpPr txBox="1"/>
          <p:nvPr>
            <p:ph idx="2" type="body"/>
          </p:nvPr>
        </p:nvSpPr>
        <p:spPr>
          <a:xfrm>
            <a:off x="4832400" y="1152475"/>
            <a:ext cx="3999900" cy="3416400"/>
          </a:xfrm>
          <a:prstGeom prst="rect">
            <a:avLst/>
          </a:prstGeom>
        </p:spPr>
        <p:txBody>
          <a:bodyPr anchorCtr="0" anchor="t" bIns="91425" lIns="91425" rIns="91425" wrap="square" tIns="91425"/>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24" name="Shape 24"/>
          <p:cNvSpPr txBox="1"/>
          <p:nvPr>
            <p:ph idx="12" type="sldNum"/>
          </p:nvPr>
        </p:nvSpPr>
        <p:spPr>
          <a:xfrm>
            <a:off x="8472457" y="4663216"/>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itleOnly">
  <p:cSld name="Title only">
    <p:spTree>
      <p:nvGrpSpPr>
        <p:cNvPr id="25" name="Shape 25"/>
        <p:cNvGrpSpPr/>
        <p:nvPr/>
      </p:nvGrpSpPr>
      <p:grpSpPr>
        <a:xfrm>
          <a:off x="0" y="0"/>
          <a:ext cx="0" cy="0"/>
          <a:chOff x="0" y="0"/>
          <a:chExt cx="0" cy="0"/>
        </a:xfrm>
      </p:grpSpPr>
      <p:sp>
        <p:nvSpPr>
          <p:cNvPr id="26" name="Shape 26"/>
          <p:cNvSpPr txBox="1"/>
          <p:nvPr>
            <p:ph type="title"/>
          </p:nvPr>
        </p:nvSpPr>
        <p:spPr>
          <a:xfrm>
            <a:off x="311700" y="445025"/>
            <a:ext cx="8520600" cy="572700"/>
          </a:xfrm>
          <a:prstGeom prst="rect">
            <a:avLst/>
          </a:prstGeom>
        </p:spPr>
        <p:txBody>
          <a:bodyPr anchorCtr="0" anchor="t" bIns="91425" lIns="91425" rIns="91425" wrap="square"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7" name="Shape 27"/>
          <p:cNvSpPr txBox="1"/>
          <p:nvPr>
            <p:ph idx="12" type="sldNum"/>
          </p:nvPr>
        </p:nvSpPr>
        <p:spPr>
          <a:xfrm>
            <a:off x="8472457" y="4663216"/>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One column text">
    <p:spTree>
      <p:nvGrpSpPr>
        <p:cNvPr id="28" name="Shape 28"/>
        <p:cNvGrpSpPr/>
        <p:nvPr/>
      </p:nvGrpSpPr>
      <p:grpSpPr>
        <a:xfrm>
          <a:off x="0" y="0"/>
          <a:ext cx="0" cy="0"/>
          <a:chOff x="0" y="0"/>
          <a:chExt cx="0" cy="0"/>
        </a:xfrm>
      </p:grpSpPr>
      <p:sp>
        <p:nvSpPr>
          <p:cNvPr id="29" name="Shape 29"/>
          <p:cNvSpPr txBox="1"/>
          <p:nvPr>
            <p:ph type="title"/>
          </p:nvPr>
        </p:nvSpPr>
        <p:spPr>
          <a:xfrm>
            <a:off x="311700" y="555600"/>
            <a:ext cx="2808000" cy="755700"/>
          </a:xfrm>
          <a:prstGeom prst="rect">
            <a:avLst/>
          </a:prstGeom>
        </p:spPr>
        <p:txBody>
          <a:bodyPr anchorCtr="0" anchor="b" bIns="91425" lIns="91425" rIns="91425" wrap="square" tIns="91425"/>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p:txBody>
      </p:sp>
      <p:sp>
        <p:nvSpPr>
          <p:cNvPr id="30" name="Shape 30"/>
          <p:cNvSpPr txBox="1"/>
          <p:nvPr>
            <p:ph idx="1" type="body"/>
          </p:nvPr>
        </p:nvSpPr>
        <p:spPr>
          <a:xfrm>
            <a:off x="311700" y="1389600"/>
            <a:ext cx="2808000" cy="3179400"/>
          </a:xfrm>
          <a:prstGeom prst="rect">
            <a:avLst/>
          </a:prstGeom>
        </p:spPr>
        <p:txBody>
          <a:bodyPr anchorCtr="0" anchor="t" bIns="91425" lIns="91425" rIns="91425" wrap="square" tIns="91425"/>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31" name="Shape 31"/>
          <p:cNvSpPr txBox="1"/>
          <p:nvPr>
            <p:ph idx="12" type="sldNum"/>
          </p:nvPr>
        </p:nvSpPr>
        <p:spPr>
          <a:xfrm>
            <a:off x="8472457" y="4663216"/>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Main point">
    <p:spTree>
      <p:nvGrpSpPr>
        <p:cNvPr id="32" name="Shape 32"/>
        <p:cNvGrpSpPr/>
        <p:nvPr/>
      </p:nvGrpSpPr>
      <p:grpSpPr>
        <a:xfrm>
          <a:off x="0" y="0"/>
          <a:ext cx="0" cy="0"/>
          <a:chOff x="0" y="0"/>
          <a:chExt cx="0" cy="0"/>
        </a:xfrm>
      </p:grpSpPr>
      <p:sp>
        <p:nvSpPr>
          <p:cNvPr id="33" name="Shape 33"/>
          <p:cNvSpPr txBox="1"/>
          <p:nvPr>
            <p:ph type="title"/>
          </p:nvPr>
        </p:nvSpPr>
        <p:spPr>
          <a:xfrm>
            <a:off x="490250" y="450150"/>
            <a:ext cx="6367800" cy="4090800"/>
          </a:xfrm>
          <a:prstGeom prst="rect">
            <a:avLst/>
          </a:prstGeom>
        </p:spPr>
        <p:txBody>
          <a:bodyPr anchorCtr="0" anchor="ctr" bIns="91425" lIns="91425" rIns="91425" wrap="square" tIns="91425"/>
          <a:lstStyle>
            <a:lvl1pPr lvl="0">
              <a:spcBef>
                <a:spcPts val="0"/>
              </a:spcBef>
              <a:buSzPct val="100000"/>
              <a:defRPr sz="4800"/>
            </a:lvl1pPr>
            <a:lvl2pPr lvl="1">
              <a:spcBef>
                <a:spcPts val="0"/>
              </a:spcBef>
              <a:buSzPct val="100000"/>
              <a:defRPr sz="4800"/>
            </a:lvl2pPr>
            <a:lvl3pPr lvl="2">
              <a:spcBef>
                <a:spcPts val="0"/>
              </a:spcBef>
              <a:buSzPct val="100000"/>
              <a:defRPr sz="4800"/>
            </a:lvl3pPr>
            <a:lvl4pPr lvl="3">
              <a:spcBef>
                <a:spcPts val="0"/>
              </a:spcBef>
              <a:buSzPct val="100000"/>
              <a:defRPr sz="4800"/>
            </a:lvl4pPr>
            <a:lvl5pPr lvl="4">
              <a:spcBef>
                <a:spcPts val="0"/>
              </a:spcBef>
              <a:buSzPct val="100000"/>
              <a:defRPr sz="4800"/>
            </a:lvl5pPr>
            <a:lvl6pPr lvl="5">
              <a:spcBef>
                <a:spcPts val="0"/>
              </a:spcBef>
              <a:buSzPct val="100000"/>
              <a:defRPr sz="4800"/>
            </a:lvl6pPr>
            <a:lvl7pPr lvl="6">
              <a:spcBef>
                <a:spcPts val="0"/>
              </a:spcBef>
              <a:buSzPct val="100000"/>
              <a:defRPr sz="4800"/>
            </a:lvl7pPr>
            <a:lvl8pPr lvl="7">
              <a:spcBef>
                <a:spcPts val="0"/>
              </a:spcBef>
              <a:buSzPct val="100000"/>
              <a:defRPr sz="4800"/>
            </a:lvl8pPr>
            <a:lvl9pPr lvl="8">
              <a:spcBef>
                <a:spcPts val="0"/>
              </a:spcBef>
              <a:buSzPct val="100000"/>
              <a:defRPr sz="4800"/>
            </a:lvl9pPr>
          </a:lstStyle>
          <a:p/>
        </p:txBody>
      </p:sp>
      <p:sp>
        <p:nvSpPr>
          <p:cNvPr id="34" name="Shape 34"/>
          <p:cNvSpPr txBox="1"/>
          <p:nvPr>
            <p:ph idx="12" type="sldNum"/>
          </p:nvPr>
        </p:nvSpPr>
        <p:spPr>
          <a:xfrm>
            <a:off x="8472457" y="4663216"/>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ection title and description">
    <p:spTree>
      <p:nvGrpSpPr>
        <p:cNvPr id="35" name="Shape 35"/>
        <p:cNvGrpSpPr/>
        <p:nvPr/>
      </p:nvGrpSpPr>
      <p:grpSpPr>
        <a:xfrm>
          <a:off x="0" y="0"/>
          <a:ext cx="0" cy="0"/>
          <a:chOff x="0" y="0"/>
          <a:chExt cx="0" cy="0"/>
        </a:xfrm>
      </p:grpSpPr>
      <p:sp>
        <p:nvSpPr>
          <p:cNvPr id="36" name="Shape 36"/>
          <p:cNvSpPr/>
          <p:nvPr/>
        </p:nvSpPr>
        <p:spPr>
          <a:xfrm>
            <a:off x="4572000" y="-125"/>
            <a:ext cx="4572000" cy="5143500"/>
          </a:xfrm>
          <a:prstGeom prst="rect">
            <a:avLst/>
          </a:prstGeom>
          <a:solidFill>
            <a:schemeClr val="lt2"/>
          </a:solidFill>
          <a:ln>
            <a:noFill/>
          </a:ln>
        </p:spPr>
        <p:txBody>
          <a:bodyPr anchorCtr="0" anchor="ctr" bIns="91425" lIns="91425" rIns="91425" wrap="square" tIns="91425">
            <a:noAutofit/>
          </a:bodyPr>
          <a:lstStyle/>
          <a:p>
            <a:pPr lvl="0">
              <a:spcBef>
                <a:spcPts val="0"/>
              </a:spcBef>
              <a:buNone/>
            </a:pPr>
            <a:r>
              <a:t/>
            </a:r>
            <a:endParaRPr/>
          </a:p>
        </p:txBody>
      </p:sp>
      <p:sp>
        <p:nvSpPr>
          <p:cNvPr id="37" name="Shape 37"/>
          <p:cNvSpPr txBox="1"/>
          <p:nvPr>
            <p:ph type="title"/>
          </p:nvPr>
        </p:nvSpPr>
        <p:spPr>
          <a:xfrm>
            <a:off x="265500" y="1233175"/>
            <a:ext cx="4045200" cy="1482300"/>
          </a:xfrm>
          <a:prstGeom prst="rect">
            <a:avLst/>
          </a:prstGeom>
        </p:spPr>
        <p:txBody>
          <a:bodyPr anchorCtr="0" anchor="b" bIns="91425" lIns="91425" rIns="91425" wrap="square" tIns="91425"/>
          <a:lstStyle>
            <a:lvl1pPr lvl="0" algn="ctr">
              <a:spcBef>
                <a:spcPts val="0"/>
              </a:spcBef>
              <a:buSzPct val="100000"/>
              <a:defRPr sz="4200"/>
            </a:lvl1pPr>
            <a:lvl2pPr lvl="1" algn="ctr">
              <a:spcBef>
                <a:spcPts val="0"/>
              </a:spcBef>
              <a:buSzPct val="100000"/>
              <a:defRPr sz="4200"/>
            </a:lvl2pPr>
            <a:lvl3pPr lvl="2" algn="ctr">
              <a:spcBef>
                <a:spcPts val="0"/>
              </a:spcBef>
              <a:buSzPct val="100000"/>
              <a:defRPr sz="4200"/>
            </a:lvl3pPr>
            <a:lvl4pPr lvl="3" algn="ctr">
              <a:spcBef>
                <a:spcPts val="0"/>
              </a:spcBef>
              <a:buSzPct val="100000"/>
              <a:defRPr sz="4200"/>
            </a:lvl4pPr>
            <a:lvl5pPr lvl="4" algn="ctr">
              <a:spcBef>
                <a:spcPts val="0"/>
              </a:spcBef>
              <a:buSzPct val="100000"/>
              <a:defRPr sz="4200"/>
            </a:lvl5pPr>
            <a:lvl6pPr lvl="5" algn="ctr">
              <a:spcBef>
                <a:spcPts val="0"/>
              </a:spcBef>
              <a:buSzPct val="100000"/>
              <a:defRPr sz="4200"/>
            </a:lvl6pPr>
            <a:lvl7pPr lvl="6" algn="ctr">
              <a:spcBef>
                <a:spcPts val="0"/>
              </a:spcBef>
              <a:buSzPct val="100000"/>
              <a:defRPr sz="4200"/>
            </a:lvl7pPr>
            <a:lvl8pPr lvl="7" algn="ctr">
              <a:spcBef>
                <a:spcPts val="0"/>
              </a:spcBef>
              <a:buSzPct val="100000"/>
              <a:defRPr sz="4200"/>
            </a:lvl8pPr>
            <a:lvl9pPr lvl="8" algn="ctr">
              <a:spcBef>
                <a:spcPts val="0"/>
              </a:spcBef>
              <a:buSzPct val="100000"/>
              <a:defRPr sz="4200"/>
            </a:lvl9pPr>
          </a:lstStyle>
          <a:p/>
        </p:txBody>
      </p:sp>
      <p:sp>
        <p:nvSpPr>
          <p:cNvPr id="38" name="Shape 38"/>
          <p:cNvSpPr txBox="1"/>
          <p:nvPr>
            <p:ph idx="1" type="subTitle"/>
          </p:nvPr>
        </p:nvSpPr>
        <p:spPr>
          <a:xfrm>
            <a:off x="265500" y="2803075"/>
            <a:ext cx="4045200" cy="1235100"/>
          </a:xfrm>
          <a:prstGeom prst="rect">
            <a:avLst/>
          </a:prstGeom>
        </p:spPr>
        <p:txBody>
          <a:bodyPr anchorCtr="0" anchor="t" bIns="91425" lIns="91425" rIns="91425" wrap="square" tIns="91425"/>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p:txBody>
      </p:sp>
      <p:sp>
        <p:nvSpPr>
          <p:cNvPr id="39" name="Shape 39"/>
          <p:cNvSpPr txBox="1"/>
          <p:nvPr>
            <p:ph idx="2" type="body"/>
          </p:nvPr>
        </p:nvSpPr>
        <p:spPr>
          <a:xfrm>
            <a:off x="4939500" y="724075"/>
            <a:ext cx="3837000" cy="3695100"/>
          </a:xfrm>
          <a:prstGeom prst="rect">
            <a:avLst/>
          </a:prstGeom>
        </p:spPr>
        <p:txBody>
          <a:bodyPr anchorCtr="0" anchor="ctr" bIns="91425" lIns="91425" rIns="91425" wrap="square"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40" name="Shape 40"/>
          <p:cNvSpPr txBox="1"/>
          <p:nvPr>
            <p:ph idx="12" type="sldNum"/>
          </p:nvPr>
        </p:nvSpPr>
        <p:spPr>
          <a:xfrm>
            <a:off x="8472457" y="4663216"/>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Caption">
    <p:spTree>
      <p:nvGrpSpPr>
        <p:cNvPr id="41" name="Shape 41"/>
        <p:cNvGrpSpPr/>
        <p:nvPr/>
      </p:nvGrpSpPr>
      <p:grpSpPr>
        <a:xfrm>
          <a:off x="0" y="0"/>
          <a:ext cx="0" cy="0"/>
          <a:chOff x="0" y="0"/>
          <a:chExt cx="0" cy="0"/>
        </a:xfrm>
      </p:grpSpPr>
      <p:sp>
        <p:nvSpPr>
          <p:cNvPr id="42" name="Shape 42"/>
          <p:cNvSpPr txBox="1"/>
          <p:nvPr>
            <p:ph idx="1" type="body"/>
          </p:nvPr>
        </p:nvSpPr>
        <p:spPr>
          <a:xfrm>
            <a:off x="311700" y="4230575"/>
            <a:ext cx="5998800" cy="605100"/>
          </a:xfrm>
          <a:prstGeom prst="rect">
            <a:avLst/>
          </a:prstGeom>
        </p:spPr>
        <p:txBody>
          <a:bodyPr anchorCtr="0" anchor="ctr" bIns="91425" lIns="91425" rIns="91425" wrap="square" tIns="91425"/>
          <a:lstStyle>
            <a:lvl1pPr lvl="0">
              <a:lnSpc>
                <a:spcPct val="100000"/>
              </a:lnSpc>
              <a:spcBef>
                <a:spcPts val="0"/>
              </a:spcBef>
              <a:spcAft>
                <a:spcPts val="0"/>
              </a:spcAft>
              <a:buNone/>
              <a:defRPr/>
            </a:lvl1pPr>
          </a:lstStyle>
          <a:p/>
        </p:txBody>
      </p:sp>
      <p:sp>
        <p:nvSpPr>
          <p:cNvPr id="43" name="Shape 43"/>
          <p:cNvSpPr txBox="1"/>
          <p:nvPr>
            <p:ph idx="12" type="sldNum"/>
          </p:nvPr>
        </p:nvSpPr>
        <p:spPr>
          <a:xfrm>
            <a:off x="8472457" y="4663216"/>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en"/>
              <a:t>‹#›</a:t>
            </a:fld>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0.xml"/><Relationship Id="rId10" Type="http://schemas.openxmlformats.org/officeDocument/2006/relationships/slideLayout" Target="../slideLayouts/slideLayout19.xml"/><Relationship Id="rId13" Type="http://schemas.openxmlformats.org/officeDocument/2006/relationships/theme" Target="../theme/theme4.xml"/><Relationship Id="rId12" Type="http://schemas.openxmlformats.org/officeDocument/2006/relationships/slideLayout" Target="../slideLayouts/slideLayout21.xml"/><Relationship Id="rId1" Type="http://schemas.openxmlformats.org/officeDocument/2006/relationships/image" Target="../media/image4.jpg"/><Relationship Id="rId2" Type="http://schemas.openxmlformats.org/officeDocument/2006/relationships/image" Target="../media/image2.png"/><Relationship Id="rId3" Type="http://schemas.openxmlformats.org/officeDocument/2006/relationships/slideLayout" Target="../slideLayouts/slideLayout12.xml"/><Relationship Id="rId4" Type="http://schemas.openxmlformats.org/officeDocument/2006/relationships/slideLayout" Target="../slideLayouts/slideLayout13.xml"/><Relationship Id="rId9" Type="http://schemas.openxmlformats.org/officeDocument/2006/relationships/slideLayout" Target="../slideLayouts/slideLayout18.xml"/><Relationship Id="rId5" Type="http://schemas.openxmlformats.org/officeDocument/2006/relationships/slideLayout" Target="../slideLayouts/slideLayout14.xml"/><Relationship Id="rId6" Type="http://schemas.openxmlformats.org/officeDocument/2006/relationships/slideLayout" Target="../slideLayouts/slideLayout15.xml"/><Relationship Id="rId7" Type="http://schemas.openxmlformats.org/officeDocument/2006/relationships/slideLayout" Target="../slideLayouts/slideLayout16.xml"/><Relationship Id="rId8" Type="http://schemas.openxmlformats.org/officeDocument/2006/relationships/slideLayout" Target="../slideLayouts/slideLayout17.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32.xml"/><Relationship Id="rId10" Type="http://schemas.openxmlformats.org/officeDocument/2006/relationships/slideLayout" Target="../slideLayouts/slideLayout31.xml"/><Relationship Id="rId13" Type="http://schemas.openxmlformats.org/officeDocument/2006/relationships/theme" Target="../theme/theme3.xml"/><Relationship Id="rId12" Type="http://schemas.openxmlformats.org/officeDocument/2006/relationships/slideLayout" Target="../slideLayouts/slideLayout33.xml"/><Relationship Id="rId1" Type="http://schemas.openxmlformats.org/officeDocument/2006/relationships/slideLayout" Target="../slideLayouts/slideLayout22.xml"/><Relationship Id="rId2" Type="http://schemas.openxmlformats.org/officeDocument/2006/relationships/slideLayout" Target="../slideLayouts/slideLayout23.xml"/><Relationship Id="rId3" Type="http://schemas.openxmlformats.org/officeDocument/2006/relationships/slideLayout" Target="../slideLayouts/slideLayout24.xml"/><Relationship Id="rId4" Type="http://schemas.openxmlformats.org/officeDocument/2006/relationships/slideLayout" Target="../slideLayouts/slideLayout25.xml"/><Relationship Id="rId9" Type="http://schemas.openxmlformats.org/officeDocument/2006/relationships/slideLayout" Target="../slideLayouts/slideLayout30.xml"/><Relationship Id="rId5" Type="http://schemas.openxmlformats.org/officeDocument/2006/relationships/slideLayout" Target="../slideLayouts/slideLayout26.xml"/><Relationship Id="rId6" Type="http://schemas.openxmlformats.org/officeDocument/2006/relationships/slideLayout" Target="../slideLayouts/slideLayout27.xml"/><Relationship Id="rId7" Type="http://schemas.openxmlformats.org/officeDocument/2006/relationships/slideLayout" Target="../slideLayouts/slideLayout28.xml"/><Relationship Id="rId8" Type="http://schemas.openxmlformats.org/officeDocument/2006/relationships/slideLayout" Target="../slideLayouts/slideLayout2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311700" y="445025"/>
            <a:ext cx="8520600" cy="572700"/>
          </a:xfrm>
          <a:prstGeom prst="rect">
            <a:avLst/>
          </a:prstGeom>
          <a:noFill/>
          <a:ln>
            <a:noFill/>
          </a:ln>
        </p:spPr>
        <p:txBody>
          <a:bodyPr anchorCtr="0" anchor="t" bIns="91425" lIns="91425" rIns="91425" wrap="square" tIns="91425"/>
          <a:lstStyle>
            <a:lvl1pPr lvl="0">
              <a:spcBef>
                <a:spcPts val="0"/>
              </a:spcBef>
              <a:buClr>
                <a:schemeClr val="dk1"/>
              </a:buClr>
              <a:buSzPct val="100000"/>
              <a:buNone/>
              <a:defRPr sz="2800">
                <a:solidFill>
                  <a:schemeClr val="dk1"/>
                </a:solidFill>
              </a:defRPr>
            </a:lvl1pPr>
            <a:lvl2pPr lvl="1">
              <a:spcBef>
                <a:spcPts val="0"/>
              </a:spcBef>
              <a:buClr>
                <a:schemeClr val="dk1"/>
              </a:buClr>
              <a:buSzPct val="100000"/>
              <a:buNone/>
              <a:defRPr sz="2800">
                <a:solidFill>
                  <a:schemeClr val="dk1"/>
                </a:solidFill>
              </a:defRPr>
            </a:lvl2pPr>
            <a:lvl3pPr lvl="2">
              <a:spcBef>
                <a:spcPts val="0"/>
              </a:spcBef>
              <a:buClr>
                <a:schemeClr val="dk1"/>
              </a:buClr>
              <a:buSzPct val="100000"/>
              <a:buNone/>
              <a:defRPr sz="2800">
                <a:solidFill>
                  <a:schemeClr val="dk1"/>
                </a:solidFill>
              </a:defRPr>
            </a:lvl3pPr>
            <a:lvl4pPr lvl="3">
              <a:spcBef>
                <a:spcPts val="0"/>
              </a:spcBef>
              <a:buClr>
                <a:schemeClr val="dk1"/>
              </a:buClr>
              <a:buSzPct val="100000"/>
              <a:buNone/>
              <a:defRPr sz="2800">
                <a:solidFill>
                  <a:schemeClr val="dk1"/>
                </a:solidFill>
              </a:defRPr>
            </a:lvl4pPr>
            <a:lvl5pPr lvl="4">
              <a:spcBef>
                <a:spcPts val="0"/>
              </a:spcBef>
              <a:buClr>
                <a:schemeClr val="dk1"/>
              </a:buClr>
              <a:buSzPct val="100000"/>
              <a:buNone/>
              <a:defRPr sz="2800">
                <a:solidFill>
                  <a:schemeClr val="dk1"/>
                </a:solidFill>
              </a:defRPr>
            </a:lvl5pPr>
            <a:lvl6pPr lvl="5">
              <a:spcBef>
                <a:spcPts val="0"/>
              </a:spcBef>
              <a:buClr>
                <a:schemeClr val="dk1"/>
              </a:buClr>
              <a:buSzPct val="100000"/>
              <a:buNone/>
              <a:defRPr sz="2800">
                <a:solidFill>
                  <a:schemeClr val="dk1"/>
                </a:solidFill>
              </a:defRPr>
            </a:lvl6pPr>
            <a:lvl7pPr lvl="6">
              <a:spcBef>
                <a:spcPts val="0"/>
              </a:spcBef>
              <a:buClr>
                <a:schemeClr val="dk1"/>
              </a:buClr>
              <a:buSzPct val="100000"/>
              <a:buNone/>
              <a:defRPr sz="2800">
                <a:solidFill>
                  <a:schemeClr val="dk1"/>
                </a:solidFill>
              </a:defRPr>
            </a:lvl7pPr>
            <a:lvl8pPr lvl="7">
              <a:spcBef>
                <a:spcPts val="0"/>
              </a:spcBef>
              <a:buClr>
                <a:schemeClr val="dk1"/>
              </a:buClr>
              <a:buSzPct val="100000"/>
              <a:buNone/>
              <a:defRPr sz="2800">
                <a:solidFill>
                  <a:schemeClr val="dk1"/>
                </a:solidFill>
              </a:defRPr>
            </a:lvl8pPr>
            <a:lvl9pPr lvl="8">
              <a:spcBef>
                <a:spcPts val="0"/>
              </a:spcBef>
              <a:buClr>
                <a:schemeClr val="dk1"/>
              </a:buClr>
              <a:buSzPct val="100000"/>
              <a:buNone/>
              <a:defRPr sz="2800">
                <a:solidFill>
                  <a:schemeClr val="dk1"/>
                </a:solidFill>
              </a:defRPr>
            </a:lvl9pPr>
          </a:lstStyle>
          <a:p/>
        </p:txBody>
      </p:sp>
      <p:sp>
        <p:nvSpPr>
          <p:cNvPr id="7" name="Shape 7"/>
          <p:cNvSpPr txBox="1"/>
          <p:nvPr>
            <p:ph idx="1" type="body"/>
          </p:nvPr>
        </p:nvSpPr>
        <p:spPr>
          <a:xfrm>
            <a:off x="311700" y="1152475"/>
            <a:ext cx="8520600" cy="3416400"/>
          </a:xfrm>
          <a:prstGeom prst="rect">
            <a:avLst/>
          </a:prstGeom>
          <a:noFill/>
          <a:ln>
            <a:noFill/>
          </a:ln>
        </p:spPr>
        <p:txBody>
          <a:bodyPr anchorCtr="0" anchor="t" bIns="91425" lIns="91425" rIns="91425" wrap="square" tIns="91425"/>
          <a:lstStyle>
            <a:lvl1pPr lvl="0">
              <a:lnSpc>
                <a:spcPct val="115000"/>
              </a:lnSpc>
              <a:spcBef>
                <a:spcPts val="0"/>
              </a:spcBef>
              <a:spcAft>
                <a:spcPts val="1600"/>
              </a:spcAft>
              <a:buClr>
                <a:schemeClr val="dk2"/>
              </a:buClr>
              <a:buSzPct val="100000"/>
              <a:buChar char="●"/>
              <a:defRPr sz="1800">
                <a:solidFill>
                  <a:schemeClr val="dk2"/>
                </a:solidFill>
              </a:defRPr>
            </a:lvl1pPr>
            <a:lvl2pPr lvl="1">
              <a:lnSpc>
                <a:spcPct val="115000"/>
              </a:lnSpc>
              <a:spcBef>
                <a:spcPts val="0"/>
              </a:spcBef>
              <a:spcAft>
                <a:spcPts val="1600"/>
              </a:spcAft>
              <a:buClr>
                <a:schemeClr val="dk2"/>
              </a:buClr>
              <a:buChar char="○"/>
              <a:defRPr>
                <a:solidFill>
                  <a:schemeClr val="dk2"/>
                </a:solidFill>
              </a:defRPr>
            </a:lvl2pPr>
            <a:lvl3pPr lvl="2">
              <a:lnSpc>
                <a:spcPct val="115000"/>
              </a:lnSpc>
              <a:spcBef>
                <a:spcPts val="0"/>
              </a:spcBef>
              <a:spcAft>
                <a:spcPts val="1600"/>
              </a:spcAft>
              <a:buClr>
                <a:schemeClr val="dk2"/>
              </a:buClr>
              <a:buChar char="■"/>
              <a:defRPr>
                <a:solidFill>
                  <a:schemeClr val="dk2"/>
                </a:solidFill>
              </a:defRPr>
            </a:lvl3pPr>
            <a:lvl4pPr lvl="3">
              <a:lnSpc>
                <a:spcPct val="115000"/>
              </a:lnSpc>
              <a:spcBef>
                <a:spcPts val="0"/>
              </a:spcBef>
              <a:spcAft>
                <a:spcPts val="1600"/>
              </a:spcAft>
              <a:buClr>
                <a:schemeClr val="dk2"/>
              </a:buClr>
              <a:buChar char="●"/>
              <a:defRPr>
                <a:solidFill>
                  <a:schemeClr val="dk2"/>
                </a:solidFill>
              </a:defRPr>
            </a:lvl4pPr>
            <a:lvl5pPr lvl="4">
              <a:lnSpc>
                <a:spcPct val="115000"/>
              </a:lnSpc>
              <a:spcBef>
                <a:spcPts val="0"/>
              </a:spcBef>
              <a:spcAft>
                <a:spcPts val="1600"/>
              </a:spcAft>
              <a:buClr>
                <a:schemeClr val="dk2"/>
              </a:buClr>
              <a:buChar char="○"/>
              <a:defRPr>
                <a:solidFill>
                  <a:schemeClr val="dk2"/>
                </a:solidFill>
              </a:defRPr>
            </a:lvl5pPr>
            <a:lvl6pPr lvl="5">
              <a:lnSpc>
                <a:spcPct val="115000"/>
              </a:lnSpc>
              <a:spcBef>
                <a:spcPts val="0"/>
              </a:spcBef>
              <a:spcAft>
                <a:spcPts val="1600"/>
              </a:spcAft>
              <a:buClr>
                <a:schemeClr val="dk2"/>
              </a:buClr>
              <a:buChar char="■"/>
              <a:defRPr>
                <a:solidFill>
                  <a:schemeClr val="dk2"/>
                </a:solidFill>
              </a:defRPr>
            </a:lvl6pPr>
            <a:lvl7pPr lvl="6">
              <a:lnSpc>
                <a:spcPct val="115000"/>
              </a:lnSpc>
              <a:spcBef>
                <a:spcPts val="0"/>
              </a:spcBef>
              <a:spcAft>
                <a:spcPts val="1600"/>
              </a:spcAft>
              <a:buClr>
                <a:schemeClr val="dk2"/>
              </a:buClr>
              <a:buChar char="●"/>
              <a:defRPr>
                <a:solidFill>
                  <a:schemeClr val="dk2"/>
                </a:solidFill>
              </a:defRPr>
            </a:lvl7pPr>
            <a:lvl8pPr lvl="7">
              <a:lnSpc>
                <a:spcPct val="115000"/>
              </a:lnSpc>
              <a:spcBef>
                <a:spcPts val="0"/>
              </a:spcBef>
              <a:spcAft>
                <a:spcPts val="1600"/>
              </a:spcAft>
              <a:buClr>
                <a:schemeClr val="dk2"/>
              </a:buClr>
              <a:buChar char="○"/>
              <a:defRPr>
                <a:solidFill>
                  <a:schemeClr val="dk2"/>
                </a:solidFill>
              </a:defRPr>
            </a:lvl8pPr>
            <a:lvl9pPr lvl="8">
              <a:lnSpc>
                <a:spcPct val="115000"/>
              </a:lnSpc>
              <a:spcBef>
                <a:spcPts val="0"/>
              </a:spcBef>
              <a:spcAft>
                <a:spcPts val="1600"/>
              </a:spcAft>
              <a:buClr>
                <a:schemeClr val="dk2"/>
              </a:buClr>
              <a:buChar char="■"/>
              <a:defRPr>
                <a:solidFill>
                  <a:schemeClr val="dk2"/>
                </a:solidFill>
              </a:defRPr>
            </a:lvl9pPr>
          </a:lstStyle>
          <a:p/>
        </p:txBody>
      </p:sp>
      <p:sp>
        <p:nvSpPr>
          <p:cNvPr id="8" name="Shape 8"/>
          <p:cNvSpPr txBox="1"/>
          <p:nvPr>
            <p:ph idx="12" type="sldNum"/>
          </p:nvPr>
        </p:nvSpPr>
        <p:spPr>
          <a:xfrm>
            <a:off x="8472457" y="4663216"/>
            <a:ext cx="548700" cy="393600"/>
          </a:xfrm>
          <a:prstGeom prst="rect">
            <a:avLst/>
          </a:prstGeom>
          <a:noFill/>
          <a:ln>
            <a:noFill/>
          </a:ln>
        </p:spPr>
        <p:txBody>
          <a:bodyPr anchorCtr="0" anchor="ctr" bIns="91425" lIns="91425" rIns="91425" wrap="square" tIns="91425">
            <a:noAutofit/>
          </a:bodyPr>
          <a:lstStyle/>
          <a:p>
            <a:pPr lvl="0" algn="r">
              <a:spcBef>
                <a:spcPts val="0"/>
              </a:spcBef>
              <a:buNone/>
            </a:pPr>
            <a:fld id="{00000000-1234-1234-1234-123412341234}" type="slidenum">
              <a:rPr lang="en" sz="1000">
                <a:solidFill>
                  <a:schemeClr val="dk2"/>
                </a:solidFill>
              </a:rPr>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50" name="Shape 50"/>
        <p:cNvGrpSpPr/>
        <p:nvPr/>
      </p:nvGrpSpPr>
      <p:grpSpPr>
        <a:xfrm>
          <a:off x="0" y="0"/>
          <a:ext cx="0" cy="0"/>
          <a:chOff x="0" y="0"/>
          <a:chExt cx="0" cy="0"/>
        </a:xfrm>
      </p:grpSpPr>
      <p:pic>
        <p:nvPicPr>
          <p:cNvPr id="51" name="Shape 51"/>
          <p:cNvPicPr preferRelativeResize="0"/>
          <p:nvPr/>
        </p:nvPicPr>
        <p:blipFill rotWithShape="1">
          <a:blip r:embed="rId1">
            <a:alphaModFix/>
          </a:blip>
          <a:srcRect b="0" l="0" r="0" t="0"/>
          <a:stretch/>
        </p:blipFill>
        <p:spPr>
          <a:xfrm>
            <a:off x="0" y="0"/>
            <a:ext cx="9144000" cy="1028700"/>
          </a:xfrm>
          <a:prstGeom prst="rect">
            <a:avLst/>
          </a:prstGeom>
          <a:noFill/>
          <a:ln>
            <a:noFill/>
          </a:ln>
        </p:spPr>
      </p:pic>
      <p:grpSp>
        <p:nvGrpSpPr>
          <p:cNvPr id="52" name="Shape 52"/>
          <p:cNvGrpSpPr/>
          <p:nvPr/>
        </p:nvGrpSpPr>
        <p:grpSpPr>
          <a:xfrm>
            <a:off x="0" y="871613"/>
            <a:ext cx="9144202" cy="85735"/>
            <a:chOff x="0" y="1371600"/>
            <a:chExt cx="9068031" cy="276300"/>
          </a:xfrm>
        </p:grpSpPr>
        <p:sp>
          <p:nvSpPr>
            <p:cNvPr id="53" name="Shape 53"/>
            <p:cNvSpPr/>
            <p:nvPr/>
          </p:nvSpPr>
          <p:spPr>
            <a:xfrm>
              <a:off x="0" y="1371600"/>
              <a:ext cx="2267100" cy="276300"/>
            </a:xfrm>
            <a:prstGeom prst="rect">
              <a:avLst/>
            </a:prstGeom>
            <a:solidFill>
              <a:srgbClr val="13973E"/>
            </a:solidFill>
            <a:ln>
              <a:noFill/>
            </a:ln>
          </p:spPr>
          <p:txBody>
            <a:bodyPr anchorCtr="0" anchor="ctr" bIns="45700" lIns="91425" rIns="91425" wrap="square" tIns="45700">
              <a:noAutofit/>
            </a:bodyPr>
            <a:lstStyle/>
            <a:p>
              <a:pPr indent="0" lvl="0" marL="0" marR="0" rtl="0" algn="ctr">
                <a:spcBef>
                  <a:spcPts val="0"/>
                </a:spcBef>
                <a:spcAft>
                  <a:spcPts val="0"/>
                </a:spcAft>
                <a:buNone/>
              </a:pPr>
              <a:r>
                <a:t/>
              </a:r>
              <a:endParaRPr b="0" i="0" sz="1800" u="none" cap="none" strike="noStrike">
                <a:solidFill>
                  <a:srgbClr val="FFFFFF"/>
                </a:solidFill>
                <a:latin typeface="Arial"/>
                <a:ea typeface="Arial"/>
                <a:cs typeface="Arial"/>
                <a:sym typeface="Arial"/>
              </a:endParaRPr>
            </a:p>
          </p:txBody>
        </p:sp>
        <p:sp>
          <p:nvSpPr>
            <p:cNvPr id="54" name="Shape 54"/>
            <p:cNvSpPr/>
            <p:nvPr/>
          </p:nvSpPr>
          <p:spPr>
            <a:xfrm>
              <a:off x="2266976" y="1371600"/>
              <a:ext cx="2267099" cy="276300"/>
            </a:xfrm>
            <a:prstGeom prst="rect">
              <a:avLst/>
            </a:prstGeom>
            <a:solidFill>
              <a:srgbClr val="FC001D"/>
            </a:solidFill>
            <a:ln>
              <a:noFill/>
            </a:ln>
          </p:spPr>
          <p:txBody>
            <a:bodyPr anchorCtr="0" anchor="ctr" bIns="45700" lIns="91425" rIns="91425" wrap="square" tIns="45700">
              <a:noAutofit/>
            </a:bodyPr>
            <a:lstStyle/>
            <a:p>
              <a:pPr indent="0" lvl="0" marL="0" marR="0" rtl="0" algn="ctr">
                <a:spcBef>
                  <a:spcPts val="0"/>
                </a:spcBef>
                <a:spcAft>
                  <a:spcPts val="0"/>
                </a:spcAft>
                <a:buNone/>
              </a:pPr>
              <a:r>
                <a:t/>
              </a:r>
              <a:endParaRPr b="0" i="0" sz="1800" u="none" cap="none" strike="noStrike">
                <a:solidFill>
                  <a:srgbClr val="FFFFFF"/>
                </a:solidFill>
                <a:latin typeface="Arial"/>
                <a:ea typeface="Arial"/>
                <a:cs typeface="Arial"/>
                <a:sym typeface="Arial"/>
              </a:endParaRPr>
            </a:p>
          </p:txBody>
        </p:sp>
        <p:sp>
          <p:nvSpPr>
            <p:cNvPr id="55" name="Shape 55"/>
            <p:cNvSpPr/>
            <p:nvPr/>
          </p:nvSpPr>
          <p:spPr>
            <a:xfrm>
              <a:off x="4533953" y="1371600"/>
              <a:ext cx="2267100" cy="276300"/>
            </a:xfrm>
            <a:prstGeom prst="rect">
              <a:avLst/>
            </a:prstGeom>
            <a:solidFill>
              <a:srgbClr val="FC5526"/>
            </a:solidFill>
            <a:ln>
              <a:noFill/>
            </a:ln>
          </p:spPr>
          <p:txBody>
            <a:bodyPr anchorCtr="0" anchor="ctr" bIns="45700" lIns="91425" rIns="91425" wrap="square" tIns="45700">
              <a:noAutofit/>
            </a:bodyPr>
            <a:lstStyle/>
            <a:p>
              <a:pPr indent="0" lvl="0" marL="0" marR="0" rtl="0" algn="ctr">
                <a:spcBef>
                  <a:spcPts val="0"/>
                </a:spcBef>
                <a:spcAft>
                  <a:spcPts val="0"/>
                </a:spcAft>
                <a:buNone/>
              </a:pPr>
              <a:r>
                <a:t/>
              </a:r>
              <a:endParaRPr b="0" i="0" sz="1800" u="none" cap="none" strike="noStrike">
                <a:solidFill>
                  <a:srgbClr val="FFFFFF"/>
                </a:solidFill>
                <a:latin typeface="Arial"/>
                <a:ea typeface="Arial"/>
                <a:cs typeface="Arial"/>
                <a:sym typeface="Arial"/>
              </a:endParaRPr>
            </a:p>
          </p:txBody>
        </p:sp>
        <p:sp>
          <p:nvSpPr>
            <p:cNvPr id="56" name="Shape 56"/>
            <p:cNvSpPr/>
            <p:nvPr/>
          </p:nvSpPr>
          <p:spPr>
            <a:xfrm>
              <a:off x="6800931" y="1371600"/>
              <a:ext cx="2267100" cy="276300"/>
            </a:xfrm>
            <a:prstGeom prst="rect">
              <a:avLst/>
            </a:prstGeom>
            <a:solidFill>
              <a:srgbClr val="118AC3"/>
            </a:solidFill>
            <a:ln>
              <a:noFill/>
            </a:ln>
          </p:spPr>
          <p:txBody>
            <a:bodyPr anchorCtr="0" anchor="ctr" bIns="45700" lIns="91425" rIns="91425" wrap="square" tIns="45700">
              <a:noAutofit/>
            </a:bodyPr>
            <a:lstStyle/>
            <a:p>
              <a:pPr indent="0" lvl="0" marL="0" marR="0" rtl="0" algn="ctr">
                <a:spcBef>
                  <a:spcPts val="0"/>
                </a:spcBef>
                <a:spcAft>
                  <a:spcPts val="0"/>
                </a:spcAft>
                <a:buNone/>
              </a:pPr>
              <a:r>
                <a:t/>
              </a:r>
              <a:endParaRPr b="0" i="0" sz="1800" u="none" cap="none" strike="noStrike">
                <a:solidFill>
                  <a:srgbClr val="FFFFFF"/>
                </a:solidFill>
                <a:latin typeface="Arial"/>
                <a:ea typeface="Arial"/>
                <a:cs typeface="Arial"/>
                <a:sym typeface="Arial"/>
              </a:endParaRPr>
            </a:p>
          </p:txBody>
        </p:sp>
      </p:grpSp>
      <p:sp>
        <p:nvSpPr>
          <p:cNvPr id="57" name="Shape 57"/>
          <p:cNvSpPr txBox="1"/>
          <p:nvPr/>
        </p:nvSpPr>
        <p:spPr>
          <a:xfrm>
            <a:off x="8620125" y="4776787"/>
            <a:ext cx="609600" cy="171600"/>
          </a:xfrm>
          <a:prstGeom prst="rect">
            <a:avLst/>
          </a:prstGeom>
          <a:noFill/>
          <a:ln>
            <a:noFill/>
          </a:ln>
        </p:spPr>
        <p:txBody>
          <a:bodyPr anchorCtr="0" anchor="t" bIns="45700" lIns="91425" rIns="91425" wrap="square" tIns="45700">
            <a:noAutofit/>
          </a:bodyPr>
          <a:lstStyle/>
          <a:p>
            <a:pPr indent="0" lvl="0" marL="0" marR="0" rtl="0" algn="ctr">
              <a:spcBef>
                <a:spcPts val="0"/>
              </a:spcBef>
              <a:spcAft>
                <a:spcPts val="0"/>
              </a:spcAft>
              <a:buSzPct val="25000"/>
              <a:buNone/>
            </a:pPr>
            <a:r>
              <a:rPr b="0" i="0" lang="en" sz="900" u="none" cap="none" strike="noStrike">
                <a:solidFill>
                  <a:srgbClr val="000000"/>
                </a:solidFill>
                <a:latin typeface="Arial"/>
                <a:ea typeface="Arial"/>
                <a:cs typeface="Arial"/>
                <a:sym typeface="Arial"/>
              </a:rPr>
              <a:t> </a:t>
            </a:r>
            <a:fld id="{00000000-1234-1234-1234-123412341234}" type="slidenum">
              <a:rPr b="0" i="0" lang="en" sz="900" u="none" cap="none" strike="noStrike">
                <a:solidFill>
                  <a:srgbClr val="000000"/>
                </a:solidFill>
                <a:latin typeface="Arial"/>
                <a:ea typeface="Arial"/>
                <a:cs typeface="Arial"/>
                <a:sym typeface="Arial"/>
              </a:rPr>
              <a:t>‹#›</a:t>
            </a:fld>
          </a:p>
        </p:txBody>
      </p:sp>
      <p:pic>
        <p:nvPicPr>
          <p:cNvPr id="58" name="Shape 58"/>
          <p:cNvPicPr preferRelativeResize="0"/>
          <p:nvPr/>
        </p:nvPicPr>
        <p:blipFill rotWithShape="1">
          <a:blip r:embed="rId2">
            <a:alphaModFix/>
          </a:blip>
          <a:srcRect b="0" l="0" r="0" t="0"/>
          <a:stretch/>
        </p:blipFill>
        <p:spPr>
          <a:xfrm>
            <a:off x="393700" y="4582715"/>
            <a:ext cx="8348700" cy="425100"/>
          </a:xfrm>
          <a:prstGeom prst="rect">
            <a:avLst/>
          </a:prstGeom>
          <a:noFill/>
          <a:ln>
            <a:noFill/>
          </a:ln>
        </p:spPr>
      </p:pic>
      <p:sp>
        <p:nvSpPr>
          <p:cNvPr id="59" name="Shape 59"/>
          <p:cNvSpPr txBox="1"/>
          <p:nvPr>
            <p:ph type="title"/>
          </p:nvPr>
        </p:nvSpPr>
        <p:spPr>
          <a:xfrm>
            <a:off x="457200" y="0"/>
            <a:ext cx="8229600" cy="871500"/>
          </a:xfrm>
          <a:prstGeom prst="rect">
            <a:avLst/>
          </a:prstGeom>
          <a:noFill/>
          <a:ln>
            <a:noFill/>
          </a:ln>
        </p:spPr>
        <p:txBody>
          <a:bodyPr anchorCtr="0" anchor="ctr" bIns="91425" lIns="91425" rIns="91425" wrap="square" tIns="91425"/>
          <a:lstStyle>
            <a:lvl1pPr indent="0" lvl="0" marL="0" marR="0" rtl="0" algn="l">
              <a:spcBef>
                <a:spcPts val="0"/>
              </a:spcBef>
              <a:spcAft>
                <a:spcPts val="0"/>
              </a:spcAft>
              <a:buNone/>
              <a:defRPr b="1" i="0" sz="3600" u="none" cap="none" strike="noStrike">
                <a:solidFill>
                  <a:schemeClr val="dk1"/>
                </a:solidFill>
                <a:latin typeface="Arial"/>
                <a:ea typeface="Arial"/>
                <a:cs typeface="Arial"/>
                <a:sym typeface="Arial"/>
              </a:defRPr>
            </a:lvl1pPr>
            <a:lvl2pPr indent="0" lvl="1" marL="0" marR="0" rtl="0" algn="l">
              <a:spcBef>
                <a:spcPts val="0"/>
              </a:spcBef>
              <a:spcAft>
                <a:spcPts val="0"/>
              </a:spcAft>
              <a:buNone/>
              <a:defRPr b="1" i="0" sz="3600" u="none" cap="none" strike="noStrike">
                <a:solidFill>
                  <a:schemeClr val="dk1"/>
                </a:solidFill>
                <a:latin typeface="Arial"/>
                <a:ea typeface="Arial"/>
                <a:cs typeface="Arial"/>
                <a:sym typeface="Arial"/>
              </a:defRPr>
            </a:lvl2pPr>
            <a:lvl3pPr indent="0" lvl="2" marL="0" marR="0" rtl="0" algn="l">
              <a:spcBef>
                <a:spcPts val="0"/>
              </a:spcBef>
              <a:spcAft>
                <a:spcPts val="0"/>
              </a:spcAft>
              <a:buNone/>
              <a:defRPr b="1" i="0" sz="3600" u="none" cap="none" strike="noStrike">
                <a:solidFill>
                  <a:schemeClr val="dk1"/>
                </a:solidFill>
                <a:latin typeface="Arial"/>
                <a:ea typeface="Arial"/>
                <a:cs typeface="Arial"/>
                <a:sym typeface="Arial"/>
              </a:defRPr>
            </a:lvl3pPr>
            <a:lvl4pPr indent="0" lvl="3" marL="0" marR="0" rtl="0" algn="l">
              <a:spcBef>
                <a:spcPts val="0"/>
              </a:spcBef>
              <a:spcAft>
                <a:spcPts val="0"/>
              </a:spcAft>
              <a:buNone/>
              <a:defRPr b="1" i="0" sz="3600" u="none" cap="none" strike="noStrike">
                <a:solidFill>
                  <a:schemeClr val="dk1"/>
                </a:solidFill>
                <a:latin typeface="Arial"/>
                <a:ea typeface="Arial"/>
                <a:cs typeface="Arial"/>
                <a:sym typeface="Arial"/>
              </a:defRPr>
            </a:lvl4pPr>
            <a:lvl5pPr indent="0" lvl="4" marL="0" marR="0" rtl="0" algn="l">
              <a:spcBef>
                <a:spcPts val="0"/>
              </a:spcBef>
              <a:spcAft>
                <a:spcPts val="0"/>
              </a:spcAft>
              <a:buNone/>
              <a:defRPr b="1" i="0" sz="3600" u="none" cap="none" strike="noStrike">
                <a:solidFill>
                  <a:schemeClr val="dk1"/>
                </a:solidFill>
                <a:latin typeface="Arial"/>
                <a:ea typeface="Arial"/>
                <a:cs typeface="Arial"/>
                <a:sym typeface="Arial"/>
              </a:defRPr>
            </a:lvl5pPr>
            <a:lvl6pPr indent="0" lvl="5" marL="457200" marR="0" rtl="0" algn="l">
              <a:spcBef>
                <a:spcPts val="0"/>
              </a:spcBef>
              <a:spcAft>
                <a:spcPts val="0"/>
              </a:spcAft>
              <a:buNone/>
              <a:defRPr b="1" i="0" sz="3600" u="none" cap="none" strike="noStrike">
                <a:solidFill>
                  <a:schemeClr val="dk1"/>
                </a:solidFill>
                <a:latin typeface="Arial"/>
                <a:ea typeface="Arial"/>
                <a:cs typeface="Arial"/>
                <a:sym typeface="Arial"/>
              </a:defRPr>
            </a:lvl6pPr>
            <a:lvl7pPr indent="0" lvl="6" marL="914400" marR="0" rtl="0" algn="l">
              <a:spcBef>
                <a:spcPts val="0"/>
              </a:spcBef>
              <a:spcAft>
                <a:spcPts val="0"/>
              </a:spcAft>
              <a:buNone/>
              <a:defRPr b="1" i="0" sz="3600" u="none" cap="none" strike="noStrike">
                <a:solidFill>
                  <a:schemeClr val="dk1"/>
                </a:solidFill>
                <a:latin typeface="Arial"/>
                <a:ea typeface="Arial"/>
                <a:cs typeface="Arial"/>
                <a:sym typeface="Arial"/>
              </a:defRPr>
            </a:lvl7pPr>
            <a:lvl8pPr indent="0" lvl="7" marL="1371600" marR="0" rtl="0" algn="l">
              <a:spcBef>
                <a:spcPts val="0"/>
              </a:spcBef>
              <a:spcAft>
                <a:spcPts val="0"/>
              </a:spcAft>
              <a:buNone/>
              <a:defRPr b="1" i="0" sz="3600" u="none" cap="none" strike="noStrike">
                <a:solidFill>
                  <a:schemeClr val="dk1"/>
                </a:solidFill>
                <a:latin typeface="Arial"/>
                <a:ea typeface="Arial"/>
                <a:cs typeface="Arial"/>
                <a:sym typeface="Arial"/>
              </a:defRPr>
            </a:lvl8pPr>
            <a:lvl9pPr indent="0" lvl="8" marL="1828800" marR="0" rtl="0" algn="l">
              <a:spcBef>
                <a:spcPts val="0"/>
              </a:spcBef>
              <a:spcAft>
                <a:spcPts val="0"/>
              </a:spcAft>
              <a:buNone/>
              <a:defRPr b="1" i="0" sz="3600" u="none" cap="none" strike="noStrike">
                <a:solidFill>
                  <a:schemeClr val="dk1"/>
                </a:solidFill>
                <a:latin typeface="Arial"/>
                <a:ea typeface="Arial"/>
                <a:cs typeface="Arial"/>
                <a:sym typeface="Arial"/>
              </a:defRPr>
            </a:lvl9pPr>
          </a:lstStyle>
          <a:p/>
        </p:txBody>
      </p:sp>
      <p:sp>
        <p:nvSpPr>
          <p:cNvPr id="60" name="Shape 60"/>
          <p:cNvSpPr txBox="1"/>
          <p:nvPr>
            <p:ph idx="1" type="body"/>
          </p:nvPr>
        </p:nvSpPr>
        <p:spPr>
          <a:xfrm>
            <a:off x="457200" y="1163240"/>
            <a:ext cx="8229600" cy="3431400"/>
          </a:xfrm>
          <a:prstGeom prst="rect">
            <a:avLst/>
          </a:prstGeom>
          <a:noFill/>
          <a:ln>
            <a:noFill/>
          </a:ln>
        </p:spPr>
        <p:txBody>
          <a:bodyPr anchorCtr="0" anchor="t" bIns="91425" lIns="91425" rIns="91425" wrap="square" tIns="91425"/>
          <a:lstStyle>
            <a:lvl1pPr indent="-139700" lvl="0" marL="342900" marR="0" rtl="0" algn="l">
              <a:spcBef>
                <a:spcPts val="640"/>
              </a:spcBef>
              <a:spcAft>
                <a:spcPts val="0"/>
              </a:spcAft>
              <a:buClr>
                <a:srgbClr val="FA1E31"/>
              </a:buClr>
              <a:buSzPct val="100000"/>
              <a:buFont typeface="Arial"/>
              <a:buChar char="•"/>
              <a:defRPr b="0" i="0" sz="3200" u="none" cap="none" strike="noStrike">
                <a:solidFill>
                  <a:schemeClr val="dk1"/>
                </a:solidFill>
                <a:latin typeface="Arial"/>
                <a:ea typeface="Arial"/>
                <a:cs typeface="Arial"/>
                <a:sym typeface="Arial"/>
              </a:defRPr>
            </a:lvl1pPr>
            <a:lvl2pPr indent="-107950" lvl="1" marL="742950" marR="0" rtl="0" algn="l">
              <a:spcBef>
                <a:spcPts val="560"/>
              </a:spcBef>
              <a:spcAft>
                <a:spcPts val="0"/>
              </a:spcAft>
              <a:buClr>
                <a:schemeClr val="dk1"/>
              </a:buClr>
              <a:buSzPct val="100000"/>
              <a:buFont typeface="Arial"/>
              <a:buChar char="–"/>
              <a:defRPr b="0" i="0" sz="2800" u="none" cap="none" strike="noStrike">
                <a:solidFill>
                  <a:schemeClr val="dk1"/>
                </a:solidFill>
                <a:latin typeface="Arial"/>
                <a:ea typeface="Arial"/>
                <a:cs typeface="Arial"/>
                <a:sym typeface="Arial"/>
              </a:defRPr>
            </a:lvl2pPr>
            <a:lvl3pPr indent="-76200" lvl="2" marL="1143000" marR="0" rtl="0" algn="l">
              <a:spcBef>
                <a:spcPts val="480"/>
              </a:spcBef>
              <a:spcAft>
                <a:spcPts val="0"/>
              </a:spcAft>
              <a:buClr>
                <a:srgbClr val="7F7F7F"/>
              </a:buClr>
              <a:buSzPct val="100000"/>
              <a:buFont typeface="Arial"/>
              <a:buChar char="•"/>
              <a:defRPr b="0" i="0" sz="2400" u="none" cap="none" strike="noStrike">
                <a:solidFill>
                  <a:schemeClr val="dk1"/>
                </a:solidFill>
                <a:latin typeface="Arial"/>
                <a:ea typeface="Arial"/>
                <a:cs typeface="Arial"/>
                <a:sym typeface="Arial"/>
              </a:defRPr>
            </a:lvl3pPr>
            <a:lvl4pPr indent="-101600" lvl="3" marL="16002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4pPr>
            <a:lvl5pPr indent="-101600" lvl="4" marL="20574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5pPr>
            <a:lvl6pPr indent="-101600" lvl="5" marL="2514600" marR="0" rtl="0" algn="l">
              <a:spcBef>
                <a:spcPts val="400"/>
              </a:spcBef>
              <a:buClr>
                <a:schemeClr val="dk1"/>
              </a:buClr>
              <a:buSzPct val="100000"/>
              <a:buFont typeface="Arial"/>
              <a:buChar char="•"/>
              <a:defRPr b="0" i="0" sz="2000" u="none" cap="none" strike="noStrike">
                <a:solidFill>
                  <a:schemeClr val="dk1"/>
                </a:solidFill>
                <a:latin typeface="Arial"/>
                <a:ea typeface="Arial"/>
                <a:cs typeface="Arial"/>
                <a:sym typeface="Arial"/>
              </a:defRPr>
            </a:lvl6pPr>
            <a:lvl7pPr indent="-101600" lvl="6" marL="2971800" marR="0" rtl="0" algn="l">
              <a:spcBef>
                <a:spcPts val="400"/>
              </a:spcBef>
              <a:buClr>
                <a:schemeClr val="dk1"/>
              </a:buClr>
              <a:buSzPct val="100000"/>
              <a:buFont typeface="Arial"/>
              <a:buChar char="•"/>
              <a:defRPr b="0" i="0" sz="2000" u="none" cap="none" strike="noStrike">
                <a:solidFill>
                  <a:schemeClr val="dk1"/>
                </a:solidFill>
                <a:latin typeface="Arial"/>
                <a:ea typeface="Arial"/>
                <a:cs typeface="Arial"/>
                <a:sym typeface="Arial"/>
              </a:defRPr>
            </a:lvl7pPr>
            <a:lvl8pPr indent="-101600" lvl="7" marL="3429000" marR="0" rtl="0" algn="l">
              <a:spcBef>
                <a:spcPts val="400"/>
              </a:spcBef>
              <a:buClr>
                <a:schemeClr val="dk1"/>
              </a:buClr>
              <a:buSzPct val="100000"/>
              <a:buFont typeface="Arial"/>
              <a:buChar char="•"/>
              <a:defRPr b="0" i="0" sz="2000" u="none" cap="none" strike="noStrike">
                <a:solidFill>
                  <a:schemeClr val="dk1"/>
                </a:solidFill>
                <a:latin typeface="Arial"/>
                <a:ea typeface="Arial"/>
                <a:cs typeface="Arial"/>
                <a:sym typeface="Arial"/>
              </a:defRPr>
            </a:lvl8pPr>
            <a:lvl9pPr indent="-101600" lvl="8" marL="3886200" marR="0" rtl="0" algn="l">
              <a:spcBef>
                <a:spcPts val="400"/>
              </a:spcBef>
              <a:buClr>
                <a:schemeClr val="dk1"/>
              </a:buClr>
              <a:buSzPct val="100000"/>
              <a:buFont typeface="Arial"/>
              <a:buChar char="•"/>
              <a:defRPr b="0" i="0" sz="2000" u="none" cap="none" strike="noStrike">
                <a:solidFill>
                  <a:schemeClr val="dk1"/>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sldLayoutIdLst>
    <p:sldLayoutId id="2147483659" r:id="rId3"/>
    <p:sldLayoutId id="2147483660" r:id="rId4"/>
    <p:sldLayoutId id="2147483661" r:id="rId5"/>
    <p:sldLayoutId id="2147483662" r:id="rId6"/>
    <p:sldLayoutId id="2147483663" r:id="rId7"/>
    <p:sldLayoutId id="2147483664" r:id="rId8"/>
    <p:sldLayoutId id="2147483665" r:id="rId9"/>
    <p:sldLayoutId id="2147483666" r:id="rId10"/>
    <p:sldLayoutId id="2147483667" r:id="rId11"/>
    <p:sldLayoutId id="2147483668" r:id="rId12"/>
  </p:sldLayoutIdLst>
  <p:transition>
    <p:fade/>
  </p:transition>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108" name="Shape 108"/>
        <p:cNvGrpSpPr/>
        <p:nvPr/>
      </p:nvGrpSpPr>
      <p:grpSpPr>
        <a:xfrm>
          <a:off x="0" y="0"/>
          <a:ext cx="0" cy="0"/>
          <a:chOff x="0" y="0"/>
          <a:chExt cx="0" cy="0"/>
        </a:xfrm>
      </p:grpSpPr>
      <p:sp>
        <p:nvSpPr>
          <p:cNvPr id="109" name="Shape 109"/>
          <p:cNvSpPr txBox="1"/>
          <p:nvPr>
            <p:ph type="title"/>
          </p:nvPr>
        </p:nvSpPr>
        <p:spPr>
          <a:xfrm>
            <a:off x="457200" y="205978"/>
            <a:ext cx="8229600" cy="857250"/>
          </a:xfrm>
          <a:prstGeom prst="rect">
            <a:avLst/>
          </a:prstGeom>
          <a:noFill/>
          <a:ln>
            <a:noFill/>
          </a:ln>
        </p:spPr>
        <p:txBody>
          <a:bodyPr anchorCtr="0" anchor="ctr" bIns="91425" lIns="91425" rIns="91425" wrap="square" tIns="91425"/>
          <a:lstStyle>
            <a:lvl1pPr indent="0" lvl="0" marL="0" marR="0" rtl="0" algn="ctr">
              <a:spcBef>
                <a:spcPts val="0"/>
              </a:spcBef>
              <a:spcAft>
                <a:spcPts val="0"/>
              </a:spcAft>
              <a:buNone/>
              <a:defRPr b="0" i="0" sz="4400" u="none" cap="none" strike="noStrike">
                <a:solidFill>
                  <a:schemeClr val="dk2"/>
                </a:solidFill>
                <a:latin typeface="Arial"/>
                <a:ea typeface="Arial"/>
                <a:cs typeface="Arial"/>
                <a:sym typeface="Arial"/>
              </a:defRPr>
            </a:lvl1pPr>
            <a:lvl2pPr indent="0" lvl="1" marL="0" marR="0" rtl="0" algn="ctr">
              <a:spcBef>
                <a:spcPts val="0"/>
              </a:spcBef>
              <a:spcAft>
                <a:spcPts val="0"/>
              </a:spcAft>
              <a:buNone/>
              <a:defRPr b="0" i="0" sz="4400" u="none" cap="none" strike="noStrike">
                <a:solidFill>
                  <a:schemeClr val="dk2"/>
                </a:solidFill>
                <a:latin typeface="Arial"/>
                <a:ea typeface="Arial"/>
                <a:cs typeface="Arial"/>
                <a:sym typeface="Arial"/>
              </a:defRPr>
            </a:lvl2pPr>
            <a:lvl3pPr indent="0" lvl="2" marL="0" marR="0" rtl="0" algn="ctr">
              <a:spcBef>
                <a:spcPts val="0"/>
              </a:spcBef>
              <a:spcAft>
                <a:spcPts val="0"/>
              </a:spcAft>
              <a:buNone/>
              <a:defRPr b="0" i="0" sz="4400" u="none" cap="none" strike="noStrike">
                <a:solidFill>
                  <a:schemeClr val="dk2"/>
                </a:solidFill>
                <a:latin typeface="Arial"/>
                <a:ea typeface="Arial"/>
                <a:cs typeface="Arial"/>
                <a:sym typeface="Arial"/>
              </a:defRPr>
            </a:lvl3pPr>
            <a:lvl4pPr indent="0" lvl="3" marL="0" marR="0" rtl="0" algn="ctr">
              <a:spcBef>
                <a:spcPts val="0"/>
              </a:spcBef>
              <a:spcAft>
                <a:spcPts val="0"/>
              </a:spcAft>
              <a:buNone/>
              <a:defRPr b="0" i="0" sz="4400" u="none" cap="none" strike="noStrike">
                <a:solidFill>
                  <a:schemeClr val="dk2"/>
                </a:solidFill>
                <a:latin typeface="Arial"/>
                <a:ea typeface="Arial"/>
                <a:cs typeface="Arial"/>
                <a:sym typeface="Arial"/>
              </a:defRPr>
            </a:lvl4pPr>
            <a:lvl5pPr indent="0" lvl="4" marL="0" marR="0" rtl="0" algn="ctr">
              <a:spcBef>
                <a:spcPts val="0"/>
              </a:spcBef>
              <a:spcAft>
                <a:spcPts val="0"/>
              </a:spcAft>
              <a:buNone/>
              <a:defRPr b="0" i="0" sz="4400" u="none" cap="none" strike="noStrike">
                <a:solidFill>
                  <a:schemeClr val="dk2"/>
                </a:solidFill>
                <a:latin typeface="Arial"/>
                <a:ea typeface="Arial"/>
                <a:cs typeface="Arial"/>
                <a:sym typeface="Arial"/>
              </a:defRPr>
            </a:lvl5pPr>
            <a:lvl6pPr indent="0" lvl="5" marL="457200" marR="0" rtl="0" algn="ctr">
              <a:spcBef>
                <a:spcPts val="0"/>
              </a:spcBef>
              <a:spcAft>
                <a:spcPts val="0"/>
              </a:spcAft>
              <a:buNone/>
              <a:defRPr b="0" i="0" sz="4400" u="none" cap="none" strike="noStrike">
                <a:solidFill>
                  <a:schemeClr val="dk2"/>
                </a:solidFill>
                <a:latin typeface="Arial"/>
                <a:ea typeface="Arial"/>
                <a:cs typeface="Arial"/>
                <a:sym typeface="Arial"/>
              </a:defRPr>
            </a:lvl6pPr>
            <a:lvl7pPr indent="0" lvl="6" marL="914400" marR="0" rtl="0" algn="ctr">
              <a:spcBef>
                <a:spcPts val="0"/>
              </a:spcBef>
              <a:spcAft>
                <a:spcPts val="0"/>
              </a:spcAft>
              <a:buNone/>
              <a:defRPr b="0" i="0" sz="4400" u="none" cap="none" strike="noStrike">
                <a:solidFill>
                  <a:schemeClr val="dk2"/>
                </a:solidFill>
                <a:latin typeface="Arial"/>
                <a:ea typeface="Arial"/>
                <a:cs typeface="Arial"/>
                <a:sym typeface="Arial"/>
              </a:defRPr>
            </a:lvl7pPr>
            <a:lvl8pPr indent="0" lvl="7" marL="1371600" marR="0" rtl="0" algn="ctr">
              <a:spcBef>
                <a:spcPts val="0"/>
              </a:spcBef>
              <a:spcAft>
                <a:spcPts val="0"/>
              </a:spcAft>
              <a:buNone/>
              <a:defRPr b="0" i="0" sz="4400" u="none" cap="none" strike="noStrike">
                <a:solidFill>
                  <a:schemeClr val="dk2"/>
                </a:solidFill>
                <a:latin typeface="Arial"/>
                <a:ea typeface="Arial"/>
                <a:cs typeface="Arial"/>
                <a:sym typeface="Arial"/>
              </a:defRPr>
            </a:lvl8pPr>
            <a:lvl9pPr indent="0" lvl="8" marL="1828800" marR="0" rtl="0" algn="ctr">
              <a:spcBef>
                <a:spcPts val="0"/>
              </a:spcBef>
              <a:spcAft>
                <a:spcPts val="0"/>
              </a:spcAft>
              <a:buNone/>
              <a:defRPr b="0" i="0" sz="4400" u="none" cap="none" strike="noStrike">
                <a:solidFill>
                  <a:schemeClr val="dk2"/>
                </a:solidFill>
                <a:latin typeface="Arial"/>
                <a:ea typeface="Arial"/>
                <a:cs typeface="Arial"/>
                <a:sym typeface="Arial"/>
              </a:defRPr>
            </a:lvl9pPr>
          </a:lstStyle>
          <a:p/>
        </p:txBody>
      </p:sp>
      <p:sp>
        <p:nvSpPr>
          <p:cNvPr id="110" name="Shape 110"/>
          <p:cNvSpPr txBox="1"/>
          <p:nvPr>
            <p:ph idx="1" type="body"/>
          </p:nvPr>
        </p:nvSpPr>
        <p:spPr>
          <a:xfrm>
            <a:off x="457200" y="1200150"/>
            <a:ext cx="8229600" cy="3394472"/>
          </a:xfrm>
          <a:prstGeom prst="rect">
            <a:avLst/>
          </a:prstGeom>
          <a:noFill/>
          <a:ln>
            <a:noFill/>
          </a:ln>
        </p:spPr>
        <p:txBody>
          <a:bodyPr anchorCtr="0" anchor="t" bIns="91425" lIns="91425" rIns="91425" wrap="square" tIns="91425"/>
          <a:lstStyle>
            <a:lvl1pPr indent="-139700" lvl="0" marL="342900" marR="0" rtl="0" algn="l">
              <a:spcBef>
                <a:spcPts val="640"/>
              </a:spcBef>
              <a:spcAft>
                <a:spcPts val="0"/>
              </a:spcAft>
              <a:buClr>
                <a:schemeClr val="dk1"/>
              </a:buClr>
              <a:buSzPct val="100000"/>
              <a:buFont typeface="Arial"/>
              <a:buChar char="•"/>
              <a:defRPr b="0" i="0" sz="3200" u="none" cap="none" strike="noStrike">
                <a:solidFill>
                  <a:schemeClr val="dk1"/>
                </a:solidFill>
                <a:latin typeface="Arial"/>
                <a:ea typeface="Arial"/>
                <a:cs typeface="Arial"/>
                <a:sym typeface="Arial"/>
              </a:defRPr>
            </a:lvl1pPr>
            <a:lvl2pPr indent="-107950" lvl="1" marL="742950" marR="0" rtl="0" algn="l">
              <a:spcBef>
                <a:spcPts val="560"/>
              </a:spcBef>
              <a:spcAft>
                <a:spcPts val="0"/>
              </a:spcAft>
              <a:buClr>
                <a:schemeClr val="dk1"/>
              </a:buClr>
              <a:buSzPct val="100000"/>
              <a:buFont typeface="Arial"/>
              <a:buChar char="–"/>
              <a:defRPr b="0" i="0" sz="2800" u="none" cap="none" strike="noStrike">
                <a:solidFill>
                  <a:schemeClr val="dk1"/>
                </a:solidFill>
                <a:latin typeface="Arial"/>
                <a:ea typeface="Arial"/>
                <a:cs typeface="Arial"/>
                <a:sym typeface="Arial"/>
              </a:defRPr>
            </a:lvl2pPr>
            <a:lvl3pPr indent="-76200" lvl="2" marL="1143000" marR="0" rtl="0" algn="l">
              <a:spcBef>
                <a:spcPts val="480"/>
              </a:spcBef>
              <a:spcAft>
                <a:spcPts val="0"/>
              </a:spcAft>
              <a:buClr>
                <a:schemeClr val="dk1"/>
              </a:buClr>
              <a:buSzPct val="100000"/>
              <a:buFont typeface="Arial"/>
              <a:buChar char="•"/>
              <a:defRPr b="0" i="0" sz="2400" u="none" cap="none" strike="noStrike">
                <a:solidFill>
                  <a:schemeClr val="dk1"/>
                </a:solidFill>
                <a:latin typeface="Arial"/>
                <a:ea typeface="Arial"/>
                <a:cs typeface="Arial"/>
                <a:sym typeface="Arial"/>
              </a:defRPr>
            </a:lvl3pPr>
            <a:lvl4pPr indent="-101600" lvl="3" marL="16002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4pPr>
            <a:lvl5pPr indent="-101600" lvl="4" marL="20574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5pPr>
            <a:lvl6pPr indent="-101600" lvl="5" marL="25146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6pPr>
            <a:lvl7pPr indent="-101600" lvl="6" marL="29718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7pPr>
            <a:lvl8pPr indent="-101600" lvl="7" marL="34290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8pPr>
            <a:lvl9pPr indent="-101600" lvl="8" marL="3886200" marR="0" rtl="0" algn="l">
              <a:spcBef>
                <a:spcPts val="400"/>
              </a:spcBef>
              <a:spcAft>
                <a:spcPts val="0"/>
              </a:spcAft>
              <a:buClr>
                <a:schemeClr val="dk1"/>
              </a:buClr>
              <a:buSzPct val="100000"/>
              <a:buFont typeface="Arial"/>
              <a:buChar char="»"/>
              <a:defRPr b="0" i="0" sz="2000" u="none" cap="none" strike="noStrike">
                <a:solidFill>
                  <a:schemeClr val="dk1"/>
                </a:solidFill>
                <a:latin typeface="Arial"/>
                <a:ea typeface="Arial"/>
                <a:cs typeface="Arial"/>
                <a:sym typeface="Arial"/>
              </a:defRPr>
            </a:lvl9pPr>
          </a:lstStyle>
          <a:p/>
        </p:txBody>
      </p:sp>
      <p:sp>
        <p:nvSpPr>
          <p:cNvPr id="111" name="Shape 111"/>
          <p:cNvSpPr txBox="1"/>
          <p:nvPr>
            <p:ph idx="10" type="dt"/>
          </p:nvPr>
        </p:nvSpPr>
        <p:spPr>
          <a:xfrm>
            <a:off x="457200" y="4683918"/>
            <a:ext cx="2133599" cy="357187"/>
          </a:xfrm>
          <a:prstGeom prst="rect">
            <a:avLst/>
          </a:prstGeom>
          <a:noFill/>
          <a:ln>
            <a:noFill/>
          </a:ln>
        </p:spPr>
        <p:txBody>
          <a:bodyPr anchorCtr="0" anchor="t" bIns="91425" lIns="91425" rIns="91425" wrap="square" tIns="91425"/>
          <a:lstStyle>
            <a:lvl1pPr indent="0" lvl="0" marL="0" marR="0" rtl="0" algn="l">
              <a:spcBef>
                <a:spcPts val="0"/>
              </a:spcBef>
              <a:spcAft>
                <a:spcPts val="0"/>
              </a:spcAft>
              <a:buNone/>
              <a:defRPr b="0" i="0" sz="1400" u="none" cap="none" strike="noStrike">
                <a:solidFill>
                  <a:schemeClr val="dk1"/>
                </a:solidFill>
                <a:latin typeface="Arial"/>
                <a:ea typeface="Arial"/>
                <a:cs typeface="Arial"/>
                <a:sym typeface="Arial"/>
              </a:defRPr>
            </a:lvl1pPr>
            <a:lvl2pPr indent="0" lvl="1" marL="457200" marR="0" rtl="0" algn="l">
              <a:spcBef>
                <a:spcPts val="0"/>
              </a:spcBef>
              <a:spcAft>
                <a:spcPts val="0"/>
              </a:spcAft>
              <a:buNone/>
              <a:defRPr b="0" i="0" sz="20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20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20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2000" u="none" cap="none" strike="noStrike">
                <a:solidFill>
                  <a:schemeClr val="dk1"/>
                </a:solidFill>
                <a:latin typeface="Arial"/>
                <a:ea typeface="Arial"/>
                <a:cs typeface="Arial"/>
                <a:sym typeface="Arial"/>
              </a:defRPr>
            </a:lvl5pPr>
            <a:lvl6pPr indent="0" lvl="5" marL="2286000" marR="0" rtl="0" algn="l">
              <a:spcBef>
                <a:spcPts val="0"/>
              </a:spcBef>
              <a:buNone/>
              <a:defRPr b="0" i="0" sz="2000" u="none" cap="none" strike="noStrike">
                <a:solidFill>
                  <a:schemeClr val="dk1"/>
                </a:solidFill>
                <a:latin typeface="Arial"/>
                <a:ea typeface="Arial"/>
                <a:cs typeface="Arial"/>
                <a:sym typeface="Arial"/>
              </a:defRPr>
            </a:lvl6pPr>
            <a:lvl7pPr indent="0" lvl="6" marL="2743200" marR="0" rtl="0" algn="l">
              <a:spcBef>
                <a:spcPts val="0"/>
              </a:spcBef>
              <a:buNone/>
              <a:defRPr b="0" i="0" sz="2000" u="none" cap="none" strike="noStrike">
                <a:solidFill>
                  <a:schemeClr val="dk1"/>
                </a:solidFill>
                <a:latin typeface="Arial"/>
                <a:ea typeface="Arial"/>
                <a:cs typeface="Arial"/>
                <a:sym typeface="Arial"/>
              </a:defRPr>
            </a:lvl7pPr>
            <a:lvl8pPr indent="0" lvl="7" marL="3200400" marR="0" rtl="0" algn="l">
              <a:spcBef>
                <a:spcPts val="0"/>
              </a:spcBef>
              <a:buNone/>
              <a:defRPr b="0" i="0" sz="2000" u="none" cap="none" strike="noStrike">
                <a:solidFill>
                  <a:schemeClr val="dk1"/>
                </a:solidFill>
                <a:latin typeface="Arial"/>
                <a:ea typeface="Arial"/>
                <a:cs typeface="Arial"/>
                <a:sym typeface="Arial"/>
              </a:defRPr>
            </a:lvl8pPr>
            <a:lvl9pPr indent="0" lvl="8" marL="3657600" marR="0" rtl="0" algn="l">
              <a:spcBef>
                <a:spcPts val="0"/>
              </a:spcBef>
              <a:buNone/>
              <a:defRPr b="0" i="0" sz="2000" u="none" cap="none" strike="noStrike">
                <a:solidFill>
                  <a:schemeClr val="dk1"/>
                </a:solidFill>
                <a:latin typeface="Arial"/>
                <a:ea typeface="Arial"/>
                <a:cs typeface="Arial"/>
                <a:sym typeface="Arial"/>
              </a:defRPr>
            </a:lvl9pPr>
          </a:lstStyle>
          <a:p/>
        </p:txBody>
      </p:sp>
      <p:sp>
        <p:nvSpPr>
          <p:cNvPr id="112" name="Shape 112"/>
          <p:cNvSpPr txBox="1"/>
          <p:nvPr>
            <p:ph idx="11" type="ftr"/>
          </p:nvPr>
        </p:nvSpPr>
        <p:spPr>
          <a:xfrm>
            <a:off x="3124200" y="4683918"/>
            <a:ext cx="2895600" cy="357187"/>
          </a:xfrm>
          <a:prstGeom prst="rect">
            <a:avLst/>
          </a:prstGeom>
          <a:noFill/>
          <a:ln>
            <a:noFill/>
          </a:ln>
        </p:spPr>
        <p:txBody>
          <a:bodyPr anchorCtr="0" anchor="t" bIns="91425" lIns="91425" rIns="91425" wrap="square" tIns="91425"/>
          <a:lstStyle>
            <a:lvl1pPr indent="0" lvl="0" marL="0" marR="0" rtl="0" algn="ctr">
              <a:spcBef>
                <a:spcPts val="0"/>
              </a:spcBef>
              <a:spcAft>
                <a:spcPts val="0"/>
              </a:spcAft>
              <a:buNone/>
              <a:defRPr b="0" i="0" sz="1400" u="none" cap="none" strike="noStrike">
                <a:solidFill>
                  <a:schemeClr val="dk1"/>
                </a:solidFill>
                <a:latin typeface="Arial"/>
                <a:ea typeface="Arial"/>
                <a:cs typeface="Arial"/>
                <a:sym typeface="Arial"/>
              </a:defRPr>
            </a:lvl1pPr>
            <a:lvl2pPr indent="0" lvl="1" marL="457200" marR="0" rtl="0" algn="l">
              <a:spcBef>
                <a:spcPts val="0"/>
              </a:spcBef>
              <a:spcAft>
                <a:spcPts val="0"/>
              </a:spcAft>
              <a:buNone/>
              <a:defRPr b="0" i="0" sz="2000" u="none" cap="none" strike="noStrike">
                <a:solidFill>
                  <a:schemeClr val="dk1"/>
                </a:solidFill>
                <a:latin typeface="Arial"/>
                <a:ea typeface="Arial"/>
                <a:cs typeface="Arial"/>
                <a:sym typeface="Arial"/>
              </a:defRPr>
            </a:lvl2pPr>
            <a:lvl3pPr indent="0" lvl="2" marL="914400" marR="0" rtl="0" algn="l">
              <a:spcBef>
                <a:spcPts val="0"/>
              </a:spcBef>
              <a:spcAft>
                <a:spcPts val="0"/>
              </a:spcAft>
              <a:buNone/>
              <a:defRPr b="0" i="0" sz="2000" u="none" cap="none" strike="noStrike">
                <a:solidFill>
                  <a:schemeClr val="dk1"/>
                </a:solidFill>
                <a:latin typeface="Arial"/>
                <a:ea typeface="Arial"/>
                <a:cs typeface="Arial"/>
                <a:sym typeface="Arial"/>
              </a:defRPr>
            </a:lvl3pPr>
            <a:lvl4pPr indent="0" lvl="3" marL="1371600" marR="0" rtl="0" algn="l">
              <a:spcBef>
                <a:spcPts val="0"/>
              </a:spcBef>
              <a:spcAft>
                <a:spcPts val="0"/>
              </a:spcAft>
              <a:buNone/>
              <a:defRPr b="0" i="0" sz="2000" u="none" cap="none" strike="noStrike">
                <a:solidFill>
                  <a:schemeClr val="dk1"/>
                </a:solidFill>
                <a:latin typeface="Arial"/>
                <a:ea typeface="Arial"/>
                <a:cs typeface="Arial"/>
                <a:sym typeface="Arial"/>
              </a:defRPr>
            </a:lvl4pPr>
            <a:lvl5pPr indent="0" lvl="4" marL="1828800" marR="0" rtl="0" algn="l">
              <a:spcBef>
                <a:spcPts val="0"/>
              </a:spcBef>
              <a:spcAft>
                <a:spcPts val="0"/>
              </a:spcAft>
              <a:buNone/>
              <a:defRPr b="0" i="0" sz="2000" u="none" cap="none" strike="noStrike">
                <a:solidFill>
                  <a:schemeClr val="dk1"/>
                </a:solidFill>
                <a:latin typeface="Arial"/>
                <a:ea typeface="Arial"/>
                <a:cs typeface="Arial"/>
                <a:sym typeface="Arial"/>
              </a:defRPr>
            </a:lvl5pPr>
            <a:lvl6pPr indent="0" lvl="5" marL="2286000" marR="0" rtl="0" algn="l">
              <a:spcBef>
                <a:spcPts val="0"/>
              </a:spcBef>
              <a:buNone/>
              <a:defRPr b="0" i="0" sz="2000" u="none" cap="none" strike="noStrike">
                <a:solidFill>
                  <a:schemeClr val="dk1"/>
                </a:solidFill>
                <a:latin typeface="Arial"/>
                <a:ea typeface="Arial"/>
                <a:cs typeface="Arial"/>
                <a:sym typeface="Arial"/>
              </a:defRPr>
            </a:lvl6pPr>
            <a:lvl7pPr indent="0" lvl="6" marL="2743200" marR="0" rtl="0" algn="l">
              <a:spcBef>
                <a:spcPts val="0"/>
              </a:spcBef>
              <a:buNone/>
              <a:defRPr b="0" i="0" sz="2000" u="none" cap="none" strike="noStrike">
                <a:solidFill>
                  <a:schemeClr val="dk1"/>
                </a:solidFill>
                <a:latin typeface="Arial"/>
                <a:ea typeface="Arial"/>
                <a:cs typeface="Arial"/>
                <a:sym typeface="Arial"/>
              </a:defRPr>
            </a:lvl7pPr>
            <a:lvl8pPr indent="0" lvl="7" marL="3200400" marR="0" rtl="0" algn="l">
              <a:spcBef>
                <a:spcPts val="0"/>
              </a:spcBef>
              <a:buNone/>
              <a:defRPr b="0" i="0" sz="2000" u="none" cap="none" strike="noStrike">
                <a:solidFill>
                  <a:schemeClr val="dk1"/>
                </a:solidFill>
                <a:latin typeface="Arial"/>
                <a:ea typeface="Arial"/>
                <a:cs typeface="Arial"/>
                <a:sym typeface="Arial"/>
              </a:defRPr>
            </a:lvl8pPr>
            <a:lvl9pPr indent="0" lvl="8" marL="3657600" marR="0" rtl="0" algn="l">
              <a:spcBef>
                <a:spcPts val="0"/>
              </a:spcBef>
              <a:buNone/>
              <a:defRPr b="0" i="0" sz="2000" u="none" cap="none" strike="noStrike">
                <a:solidFill>
                  <a:schemeClr val="dk1"/>
                </a:solidFill>
                <a:latin typeface="Arial"/>
                <a:ea typeface="Arial"/>
                <a:cs typeface="Arial"/>
                <a:sym typeface="Arial"/>
              </a:defRPr>
            </a:lvl9pPr>
          </a:lstStyle>
          <a:p/>
        </p:txBody>
      </p:sp>
      <p:sp>
        <p:nvSpPr>
          <p:cNvPr id="113" name="Shape 113"/>
          <p:cNvSpPr txBox="1"/>
          <p:nvPr>
            <p:ph idx="12" type="sldNum"/>
          </p:nvPr>
        </p:nvSpPr>
        <p:spPr>
          <a:xfrm>
            <a:off x="6553200" y="4683918"/>
            <a:ext cx="2133599" cy="357187"/>
          </a:xfrm>
          <a:prstGeom prst="rect">
            <a:avLst/>
          </a:prstGeom>
          <a:noFill/>
          <a:ln>
            <a:noFill/>
          </a:ln>
        </p:spPr>
        <p:txBody>
          <a:bodyPr anchorCtr="0" anchor="t" bIns="45700" lIns="91425" rIns="91425" wrap="square" tIns="45700">
            <a:noAutofit/>
          </a:bodyPr>
          <a:lstStyle/>
          <a:p>
            <a:pPr indent="0" lvl="0" marL="0" marR="0" rtl="0" algn="r">
              <a:spcBef>
                <a:spcPts val="0"/>
              </a:spcBef>
              <a:spcAft>
                <a:spcPts val="0"/>
              </a:spcAft>
              <a:buSzPct val="25000"/>
              <a:buNone/>
            </a:pPr>
            <a:fld id="{00000000-1234-1234-1234-123412341234}" type="slidenum">
              <a:rPr b="0" i="0" lang="en" sz="1400" u="none" cap="none" strike="noStrike">
                <a:solidFill>
                  <a:schemeClr val="dk1"/>
                </a:solidFill>
                <a:latin typeface="Arial"/>
                <a:ea typeface="Arial"/>
                <a:cs typeface="Arial"/>
                <a:sym typeface="Arial"/>
              </a:rPr>
              <a:t>‹#›</a:t>
            </a:fld>
          </a:p>
        </p:txBody>
      </p:sp>
    </p:spTree>
  </p:cSld>
  <p:clrMap accent1="accent1" accent2="accent2" accent3="accent3" accent4="accent4" accent5="accent5" accent6="accent6" bg1="lt1" bg2="dk2" tx1="dk1" tx2="lt2" folHlink="folHlink" hlink="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 id="2147483680"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10.xml"/><Relationship Id="rId3" Type="http://schemas.openxmlformats.org/officeDocument/2006/relationships/image" Target="../media/image7.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1.xml"/><Relationship Id="rId3" Type="http://schemas.openxmlformats.org/officeDocument/2006/relationships/image" Target="../media/image7.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 Id="rId3" Type="http://schemas.openxmlformats.org/officeDocument/2006/relationships/image" Target="../media/image7.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13.xml"/><Relationship Id="rId3" Type="http://schemas.openxmlformats.org/officeDocument/2006/relationships/image" Target="../media/image7.png"/><Relationship Id="rId4" Type="http://schemas.openxmlformats.org/officeDocument/2006/relationships/hyperlink" Target="http://www.revrobotics.com/content/docs/Bearing-Guide.pdf" TargetMode="External"/><Relationship Id="rId9" Type="http://schemas.openxmlformats.org/officeDocument/2006/relationships/hyperlink" Target="http://www.revrobotics.com/content/docs/Sprocket-Guide.pdf" TargetMode="External"/><Relationship Id="rId5" Type="http://schemas.openxmlformats.org/officeDocument/2006/relationships/hyperlink" Target="http://www.revrobotics.com/content/docs/BuildingSystemGuide.pdf" TargetMode="External"/><Relationship Id="rId6" Type="http://schemas.openxmlformats.org/officeDocument/2006/relationships/hyperlink" Target="http://www.revrobotics.com/content/docs/Compatibility-Guide.pdf" TargetMode="External"/><Relationship Id="rId7" Type="http://schemas.openxmlformats.org/officeDocument/2006/relationships/hyperlink" Target="http://www.revrobotics.com/content/docs/Gear-Guide.pdf" TargetMode="External"/><Relationship Id="rId8" Type="http://schemas.openxmlformats.org/officeDocument/2006/relationships/hyperlink" Target="http://www.revrobotics.com/content/docs/HDMotorEncoderGuide.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 Id="rId3" Type="http://schemas.openxmlformats.org/officeDocument/2006/relationships/image" Target="../media/image7.png"/><Relationship Id="rId4" Type="http://schemas.openxmlformats.org/officeDocument/2006/relationships/image" Target="../media/image8.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3.xml"/><Relationship Id="rId3" Type="http://schemas.openxmlformats.org/officeDocument/2006/relationships/image" Target="../media/image7.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4.xml"/><Relationship Id="rId3" Type="http://schemas.openxmlformats.org/officeDocument/2006/relationships/image" Target="../media/image7.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5.xml"/><Relationship Id="rId3" Type="http://schemas.openxmlformats.org/officeDocument/2006/relationships/image" Target="../media/image7.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6.xml"/><Relationship Id="rId3" Type="http://schemas.openxmlformats.org/officeDocument/2006/relationships/image" Target="../media/image7.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7.xml"/><Relationship Id="rId3" Type="http://schemas.openxmlformats.org/officeDocument/2006/relationships/image" Target="../media/image7.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8.xml"/><Relationship Id="rId3" Type="http://schemas.openxmlformats.org/officeDocument/2006/relationships/image" Target="../media/image7.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9.xml"/><Relationship Id="rId3"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2" name="Shape 192"/>
        <p:cNvGrpSpPr/>
        <p:nvPr/>
      </p:nvGrpSpPr>
      <p:grpSpPr>
        <a:xfrm>
          <a:off x="0" y="0"/>
          <a:ext cx="0" cy="0"/>
          <a:chOff x="0" y="0"/>
          <a:chExt cx="0" cy="0"/>
        </a:xfrm>
      </p:grpSpPr>
      <p:sp>
        <p:nvSpPr>
          <p:cNvPr id="193" name="Shape 193"/>
          <p:cNvSpPr txBox="1"/>
          <p:nvPr>
            <p:ph type="title"/>
          </p:nvPr>
        </p:nvSpPr>
        <p:spPr>
          <a:xfrm>
            <a:off x="2667000" y="1314450"/>
            <a:ext cx="6116638" cy="1087040"/>
          </a:xfrm>
          <a:prstGeom prst="rect">
            <a:avLst/>
          </a:prstGeom>
          <a:noFill/>
          <a:ln>
            <a:noFill/>
          </a:ln>
        </p:spPr>
        <p:txBody>
          <a:bodyPr anchorCtr="0" anchor="ctr" bIns="45700" lIns="91425" rIns="91425" wrap="square" tIns="45700">
            <a:noAutofit/>
          </a:bodyPr>
          <a:lstStyle/>
          <a:p>
            <a:pPr indent="0" lvl="0" marL="0" marR="0" rtl="0" algn="l">
              <a:spcBef>
                <a:spcPts val="0"/>
              </a:spcBef>
              <a:spcAft>
                <a:spcPts val="0"/>
              </a:spcAft>
              <a:buSzPct val="25000"/>
              <a:buNone/>
            </a:pPr>
            <a:r>
              <a:rPr b="1" i="1" lang="en" sz="4400" u="none" cap="none" strike="noStrike">
                <a:solidFill>
                  <a:schemeClr val="dk2"/>
                </a:solidFill>
                <a:latin typeface="Arial"/>
                <a:ea typeface="Arial"/>
                <a:cs typeface="Arial"/>
                <a:sym typeface="Arial"/>
              </a:rPr>
              <a:t>FIRST</a:t>
            </a:r>
            <a:r>
              <a:rPr b="1" i="0" lang="en" sz="4400" u="none" cap="none" strike="noStrike">
                <a:solidFill>
                  <a:schemeClr val="dk2"/>
                </a:solidFill>
                <a:latin typeface="Arial"/>
                <a:ea typeface="Arial"/>
                <a:cs typeface="Arial"/>
                <a:sym typeface="Arial"/>
              </a:rPr>
              <a:t> Long Island</a:t>
            </a:r>
            <a:br>
              <a:rPr b="0" i="0" lang="en" sz="4400" u="none" cap="none" strike="noStrike">
                <a:solidFill>
                  <a:schemeClr val="dk2"/>
                </a:solidFill>
                <a:latin typeface="Arial"/>
                <a:ea typeface="Arial"/>
                <a:cs typeface="Arial"/>
                <a:sym typeface="Arial"/>
              </a:rPr>
            </a:br>
            <a:r>
              <a:rPr b="0" i="0" lang="en" sz="2000" u="none" cap="none" strike="noStrike">
                <a:solidFill>
                  <a:schemeClr val="dk2"/>
                </a:solidFill>
                <a:latin typeface="Arial"/>
                <a:ea typeface="Arial"/>
                <a:cs typeface="Arial"/>
                <a:sym typeface="Arial"/>
              </a:rPr>
              <a:t>Presented by School-Business Partnerships </a:t>
            </a:r>
            <a:br>
              <a:rPr b="0" i="0" lang="en" sz="2000" u="none" cap="none" strike="noStrike">
                <a:solidFill>
                  <a:schemeClr val="dk2"/>
                </a:solidFill>
                <a:latin typeface="Arial"/>
                <a:ea typeface="Arial"/>
                <a:cs typeface="Arial"/>
                <a:sym typeface="Arial"/>
              </a:rPr>
            </a:br>
            <a:r>
              <a:rPr b="0" i="0" lang="en" sz="2000" u="none" cap="none" strike="noStrike">
                <a:solidFill>
                  <a:schemeClr val="dk2"/>
                </a:solidFill>
                <a:latin typeface="Arial"/>
                <a:ea typeface="Arial"/>
                <a:cs typeface="Arial"/>
                <a:sym typeface="Arial"/>
              </a:rPr>
              <a:t>of Long Island, Inc.</a:t>
            </a:r>
          </a:p>
        </p:txBody>
      </p:sp>
    </p:spTree>
  </p:cSld>
  <p:clrMapOvr>
    <a:masterClrMapping/>
  </p:clrMapOvr>
  <p:transition>
    <p:fade/>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74" name="Shape 274"/>
        <p:cNvGrpSpPr/>
        <p:nvPr/>
      </p:nvGrpSpPr>
      <p:grpSpPr>
        <a:xfrm>
          <a:off x="0" y="0"/>
          <a:ext cx="0" cy="0"/>
          <a:chOff x="0" y="0"/>
          <a:chExt cx="0" cy="0"/>
        </a:xfrm>
      </p:grpSpPr>
      <p:pic>
        <p:nvPicPr>
          <p:cNvPr id="275" name="Shape 275"/>
          <p:cNvPicPr preferRelativeResize="0"/>
          <p:nvPr/>
        </p:nvPicPr>
        <p:blipFill rotWithShape="1">
          <a:blip r:embed="rId3">
            <a:alphaModFix/>
          </a:blip>
          <a:srcRect b="0" l="0" r="0" t="0"/>
          <a:stretch/>
        </p:blipFill>
        <p:spPr>
          <a:xfrm>
            <a:off x="381000" y="4286250"/>
            <a:ext cx="1447800" cy="759600"/>
          </a:xfrm>
          <a:prstGeom prst="rect">
            <a:avLst/>
          </a:prstGeom>
          <a:noFill/>
          <a:ln>
            <a:noFill/>
          </a:ln>
        </p:spPr>
      </p:pic>
      <p:sp>
        <p:nvSpPr>
          <p:cNvPr id="276" name="Shape 276"/>
          <p:cNvSpPr txBox="1"/>
          <p:nvPr>
            <p:ph idx="1" type="body"/>
          </p:nvPr>
        </p:nvSpPr>
        <p:spPr>
          <a:xfrm>
            <a:off x="457200" y="1284836"/>
            <a:ext cx="4038600" cy="3234000"/>
          </a:xfrm>
          <a:prstGeom prst="rect">
            <a:avLst/>
          </a:prstGeom>
        </p:spPr>
        <p:txBody>
          <a:bodyPr anchorCtr="0" anchor="t" bIns="91425" lIns="91425" rIns="91425" wrap="square" tIns="91425">
            <a:noAutofit/>
          </a:bodyPr>
          <a:lstStyle/>
          <a:p>
            <a:pPr indent="0" lvl="0" marL="0" rtl="0">
              <a:lnSpc>
                <a:spcPct val="115000"/>
              </a:lnSpc>
              <a:spcBef>
                <a:spcPts val="0"/>
              </a:spcBef>
              <a:spcAft>
                <a:spcPts val="1600"/>
              </a:spcAft>
              <a:buNone/>
            </a:pPr>
            <a:r>
              <a:rPr lang="en" sz="1400">
                <a:solidFill>
                  <a:srgbClr val="595959"/>
                </a:solidFill>
              </a:rPr>
              <a:t>The end-tapped extrusion assembly method is good for quick simple structures to verify spacing of a design. This is not a primary building method and once the correct spacing has been established, a bracket should be added to reinforce the joint. </a:t>
            </a:r>
          </a:p>
        </p:txBody>
      </p:sp>
      <p:sp>
        <p:nvSpPr>
          <p:cNvPr id="277" name="Shape 277"/>
          <p:cNvSpPr txBox="1"/>
          <p:nvPr>
            <p:ph idx="2" type="body"/>
          </p:nvPr>
        </p:nvSpPr>
        <p:spPr>
          <a:xfrm>
            <a:off x="4648200" y="1284836"/>
            <a:ext cx="4038600" cy="3234000"/>
          </a:xfrm>
          <a:prstGeom prst="rect">
            <a:avLst/>
          </a:prstGeom>
        </p:spPr>
        <p:txBody>
          <a:bodyPr anchorCtr="0" anchor="t" bIns="91425" lIns="91425" rIns="91425" wrap="square" tIns="91425">
            <a:noAutofit/>
          </a:bodyPr>
          <a:lstStyle/>
          <a:p>
            <a:pPr indent="-304800" lvl="0" marL="457200" rtl="0">
              <a:lnSpc>
                <a:spcPct val="115000"/>
              </a:lnSpc>
              <a:spcBef>
                <a:spcPts val="0"/>
              </a:spcBef>
              <a:spcAft>
                <a:spcPts val="1600"/>
              </a:spcAft>
              <a:buClr>
                <a:srgbClr val="595959"/>
              </a:buClr>
              <a:buSzPct val="100000"/>
              <a:buAutoNum type="arabicPeriod"/>
            </a:pPr>
            <a:r>
              <a:rPr lang="en" sz="1200">
                <a:solidFill>
                  <a:srgbClr val="595959"/>
                </a:solidFill>
              </a:rPr>
              <a:t>Thread the M3 bolt into the center hole on the end of the extrusion. Using a standard driver, the bolt should self-tap into the end of the extrusion. An actual M3 tapping tool can also be used if desired.</a:t>
            </a:r>
          </a:p>
          <a:p>
            <a:pPr indent="-304800" lvl="0" marL="457200" rtl="0">
              <a:lnSpc>
                <a:spcPct val="115000"/>
              </a:lnSpc>
              <a:spcBef>
                <a:spcPts val="0"/>
              </a:spcBef>
              <a:spcAft>
                <a:spcPts val="1600"/>
              </a:spcAft>
              <a:buClr>
                <a:srgbClr val="595959"/>
              </a:buClr>
              <a:buSzPct val="100000"/>
              <a:buAutoNum type="arabicPeriod"/>
            </a:pPr>
            <a:r>
              <a:rPr lang="en" sz="1200">
                <a:solidFill>
                  <a:srgbClr val="595959"/>
                </a:solidFill>
              </a:rPr>
              <a:t>Tighten the bolt until it feels securely threaded into the hole. Leave enough thread exposed that the head can be slid into the channel of another piece of extrusion.</a:t>
            </a:r>
          </a:p>
          <a:p>
            <a:pPr indent="-304800" lvl="0" marL="457200" rtl="0">
              <a:lnSpc>
                <a:spcPct val="115000"/>
              </a:lnSpc>
              <a:spcBef>
                <a:spcPts val="0"/>
              </a:spcBef>
              <a:spcAft>
                <a:spcPts val="1600"/>
              </a:spcAft>
              <a:buClr>
                <a:srgbClr val="595959"/>
              </a:buClr>
              <a:buSzPct val="100000"/>
              <a:buAutoNum type="arabicPeriod"/>
            </a:pPr>
            <a:r>
              <a:rPr lang="en" sz="1200">
                <a:solidFill>
                  <a:srgbClr val="595959"/>
                </a:solidFill>
              </a:rPr>
              <a:t>Slide the extrusion with the bolt in it to the desired location and then turn the extrusion to tighten the bolt.</a:t>
            </a:r>
          </a:p>
          <a:p>
            <a:pPr indent="-304800" lvl="0" marL="457200" rtl="0">
              <a:lnSpc>
                <a:spcPct val="115000"/>
              </a:lnSpc>
              <a:spcBef>
                <a:spcPts val="0"/>
              </a:spcBef>
              <a:spcAft>
                <a:spcPts val="1600"/>
              </a:spcAft>
              <a:buClr>
                <a:srgbClr val="595959"/>
              </a:buClr>
              <a:buSzPct val="100000"/>
              <a:buAutoNum type="arabicPeriod"/>
            </a:pPr>
            <a:r>
              <a:rPr lang="en" sz="1200">
                <a:solidFill>
                  <a:srgbClr val="595959"/>
                </a:solidFill>
              </a:rPr>
              <a:t>This joint is sufficient for quick, light duty testing, but brackets should be added when the design is finalized.</a:t>
            </a:r>
          </a:p>
        </p:txBody>
      </p:sp>
      <p:sp>
        <p:nvSpPr>
          <p:cNvPr id="278" name="Shape 278"/>
          <p:cNvSpPr txBox="1"/>
          <p:nvPr>
            <p:ph type="title"/>
          </p:nvPr>
        </p:nvSpPr>
        <p:spPr>
          <a:xfrm>
            <a:off x="457200" y="0"/>
            <a:ext cx="8229600" cy="871500"/>
          </a:xfrm>
          <a:prstGeom prst="rect">
            <a:avLst/>
          </a:prstGeom>
        </p:spPr>
        <p:txBody>
          <a:bodyPr anchorCtr="0" anchor="ctr" bIns="91425" lIns="91425" rIns="91425" wrap="square" tIns="91425">
            <a:noAutofit/>
          </a:bodyPr>
          <a:lstStyle/>
          <a:p>
            <a:pPr lvl="0" rtl="0">
              <a:spcBef>
                <a:spcPts val="0"/>
              </a:spcBef>
              <a:buNone/>
            </a:pPr>
            <a:r>
              <a:rPr lang="en"/>
              <a:t>End Tapped Extrusion Method</a:t>
            </a:r>
          </a:p>
        </p:txBody>
      </p:sp>
    </p:spTree>
  </p:cSld>
  <p:clrMapOvr>
    <a:masterClrMapping/>
  </p:clrMapOvr>
  <p:transition>
    <p:fade/>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83" name="Shape 283"/>
        <p:cNvGrpSpPr/>
        <p:nvPr/>
      </p:nvGrpSpPr>
      <p:grpSpPr>
        <a:xfrm>
          <a:off x="0" y="0"/>
          <a:ext cx="0" cy="0"/>
          <a:chOff x="0" y="0"/>
          <a:chExt cx="0" cy="0"/>
        </a:xfrm>
      </p:grpSpPr>
      <p:pic>
        <p:nvPicPr>
          <p:cNvPr id="284" name="Shape 284"/>
          <p:cNvPicPr preferRelativeResize="0"/>
          <p:nvPr/>
        </p:nvPicPr>
        <p:blipFill rotWithShape="1">
          <a:blip r:embed="rId3">
            <a:alphaModFix/>
          </a:blip>
          <a:srcRect b="0" l="0" r="0" t="0"/>
          <a:stretch/>
        </p:blipFill>
        <p:spPr>
          <a:xfrm>
            <a:off x="381000" y="4286250"/>
            <a:ext cx="1447800" cy="759600"/>
          </a:xfrm>
          <a:prstGeom prst="rect">
            <a:avLst/>
          </a:prstGeom>
          <a:noFill/>
          <a:ln>
            <a:noFill/>
          </a:ln>
        </p:spPr>
      </p:pic>
      <p:sp>
        <p:nvSpPr>
          <p:cNvPr id="285" name="Shape 285"/>
          <p:cNvSpPr txBox="1"/>
          <p:nvPr>
            <p:ph idx="1" type="body"/>
          </p:nvPr>
        </p:nvSpPr>
        <p:spPr>
          <a:xfrm>
            <a:off x="457200" y="1162998"/>
            <a:ext cx="8229600" cy="3431700"/>
          </a:xfrm>
          <a:prstGeom prst="rect">
            <a:avLst/>
          </a:prstGeom>
        </p:spPr>
        <p:txBody>
          <a:bodyPr anchorCtr="0" anchor="t" bIns="91425" lIns="91425" rIns="91425" wrap="square" tIns="91425">
            <a:noAutofit/>
          </a:bodyPr>
          <a:lstStyle/>
          <a:p>
            <a:pPr indent="-342900" lvl="0" marL="457200" rtl="0">
              <a:lnSpc>
                <a:spcPct val="115000"/>
              </a:lnSpc>
              <a:spcBef>
                <a:spcPts val="0"/>
              </a:spcBef>
              <a:spcAft>
                <a:spcPts val="1600"/>
              </a:spcAft>
              <a:buClr>
                <a:srgbClr val="595959"/>
              </a:buClr>
              <a:buSzPct val="100000"/>
              <a:buFont typeface="Arial"/>
              <a:buChar char="●"/>
            </a:pPr>
            <a:r>
              <a:rPr lang="en" sz="1800">
                <a:solidFill>
                  <a:srgbClr val="595959"/>
                </a:solidFill>
              </a:rPr>
              <a:t>0.75 module</a:t>
            </a:r>
          </a:p>
          <a:p>
            <a:pPr indent="-342900" lvl="0" marL="457200" rtl="0">
              <a:lnSpc>
                <a:spcPct val="115000"/>
              </a:lnSpc>
              <a:spcBef>
                <a:spcPts val="0"/>
              </a:spcBef>
              <a:spcAft>
                <a:spcPts val="1600"/>
              </a:spcAft>
              <a:buClr>
                <a:srgbClr val="595959"/>
              </a:buClr>
              <a:buSzPct val="100000"/>
              <a:buFont typeface="Arial"/>
              <a:buChar char="●"/>
            </a:pPr>
            <a:r>
              <a:rPr lang="en" sz="1800">
                <a:solidFill>
                  <a:srgbClr val="595959"/>
                </a:solidFill>
              </a:rPr>
              <a:t>20 degree pressure angle</a:t>
            </a:r>
          </a:p>
          <a:p>
            <a:pPr indent="-342900" lvl="0" marL="457200" rtl="0">
              <a:lnSpc>
                <a:spcPct val="115000"/>
              </a:lnSpc>
              <a:spcBef>
                <a:spcPts val="0"/>
              </a:spcBef>
              <a:spcAft>
                <a:spcPts val="1600"/>
              </a:spcAft>
              <a:buClr>
                <a:srgbClr val="595959"/>
              </a:buClr>
              <a:buSzPct val="100000"/>
              <a:buFont typeface="Arial"/>
              <a:buChar char="●"/>
            </a:pPr>
            <a:r>
              <a:rPr lang="en" sz="1800">
                <a:solidFill>
                  <a:srgbClr val="595959"/>
                </a:solidFill>
              </a:rPr>
              <a:t>Molded acetal (Delrin/POM)</a:t>
            </a:r>
          </a:p>
          <a:p>
            <a:pPr indent="-342900" lvl="0" marL="457200" rtl="0">
              <a:lnSpc>
                <a:spcPct val="115000"/>
              </a:lnSpc>
              <a:spcBef>
                <a:spcPts val="0"/>
              </a:spcBef>
              <a:spcAft>
                <a:spcPts val="1600"/>
              </a:spcAft>
              <a:buClr>
                <a:srgbClr val="595959"/>
              </a:buClr>
              <a:buSzPct val="100000"/>
              <a:buFont typeface="Arial"/>
              <a:buChar char="●"/>
            </a:pPr>
            <a:r>
              <a:rPr lang="en" sz="1800">
                <a:solidFill>
                  <a:srgbClr val="595959"/>
                </a:solidFill>
              </a:rPr>
              <a:t>5mm hex shaft</a:t>
            </a:r>
          </a:p>
          <a:p>
            <a:pPr indent="-342900" lvl="0" marL="457200" rtl="0">
              <a:lnSpc>
                <a:spcPct val="115000"/>
              </a:lnSpc>
              <a:spcBef>
                <a:spcPts val="0"/>
              </a:spcBef>
              <a:spcAft>
                <a:spcPts val="1600"/>
              </a:spcAft>
              <a:buClr>
                <a:srgbClr val="595959"/>
              </a:buClr>
              <a:buSzPct val="100000"/>
              <a:buFont typeface="Arial"/>
              <a:buChar char="●"/>
            </a:pPr>
            <a:r>
              <a:rPr lang="en" sz="1800">
                <a:solidFill>
                  <a:srgbClr val="595959"/>
                </a:solidFill>
              </a:rPr>
              <a:t>Uniform 15mm thickness</a:t>
            </a:r>
          </a:p>
          <a:p>
            <a:pPr indent="-342900" lvl="0" marL="457200" rtl="0">
              <a:lnSpc>
                <a:spcPct val="115000"/>
              </a:lnSpc>
              <a:spcBef>
                <a:spcPts val="0"/>
              </a:spcBef>
              <a:spcAft>
                <a:spcPts val="1600"/>
              </a:spcAft>
              <a:buClr>
                <a:srgbClr val="595959"/>
              </a:buClr>
              <a:buSzPct val="100000"/>
              <a:buFont typeface="Arial"/>
              <a:buChar char="●"/>
            </a:pPr>
            <a:r>
              <a:rPr lang="en" sz="1800">
                <a:solidFill>
                  <a:srgbClr val="595959"/>
                </a:solidFill>
              </a:rPr>
              <a:t>M3 bolt hole mounting pattern on 8mm pitch</a:t>
            </a:r>
          </a:p>
          <a:p>
            <a:pPr indent="-342900" lvl="0" marL="457200" rtl="0">
              <a:lnSpc>
                <a:spcPct val="115000"/>
              </a:lnSpc>
              <a:spcBef>
                <a:spcPts val="0"/>
              </a:spcBef>
              <a:spcAft>
                <a:spcPts val="1600"/>
              </a:spcAft>
              <a:buClr>
                <a:srgbClr val="595959"/>
              </a:buClr>
              <a:buSzPct val="100000"/>
              <a:buFont typeface="Arial"/>
              <a:buChar char="●"/>
            </a:pPr>
            <a:r>
              <a:rPr lang="en" sz="1800">
                <a:solidFill>
                  <a:srgbClr val="595959"/>
                </a:solidFill>
              </a:rPr>
              <a:t>Alignment shaft notch</a:t>
            </a:r>
            <a:br>
              <a:rPr lang="en" sz="1800">
                <a:solidFill>
                  <a:srgbClr val="595959"/>
                </a:solidFill>
              </a:rPr>
            </a:br>
          </a:p>
          <a:p>
            <a:pPr indent="-342900" lvl="0" marL="457200" rtl="0">
              <a:lnSpc>
                <a:spcPct val="115000"/>
              </a:lnSpc>
              <a:spcBef>
                <a:spcPts val="0"/>
              </a:spcBef>
              <a:spcAft>
                <a:spcPts val="1600"/>
              </a:spcAft>
              <a:buClr>
                <a:srgbClr val="595959"/>
              </a:buClr>
              <a:buSzPct val="100000"/>
              <a:buFont typeface="Arial"/>
              <a:buChar char="●"/>
            </a:pPr>
            <a:r>
              <a:rPr lang="en" sz="1800">
                <a:solidFill>
                  <a:srgbClr val="595959"/>
                </a:solidFill>
              </a:rPr>
              <a:t>Gears from other building systems may have very similar tooth profile but are not an exact match!</a:t>
            </a:r>
          </a:p>
          <a:p>
            <a:pPr indent="0" lvl="0" marL="0" rtl="0">
              <a:lnSpc>
                <a:spcPct val="115000"/>
              </a:lnSpc>
              <a:spcBef>
                <a:spcPts val="0"/>
              </a:spcBef>
              <a:spcAft>
                <a:spcPts val="1600"/>
              </a:spcAft>
              <a:buNone/>
            </a:pPr>
            <a:r>
              <a:t/>
            </a:r>
            <a:endParaRPr sz="1400">
              <a:solidFill>
                <a:srgbClr val="595959"/>
              </a:solidFill>
            </a:endParaRPr>
          </a:p>
        </p:txBody>
      </p:sp>
      <p:sp>
        <p:nvSpPr>
          <p:cNvPr id="286" name="Shape 286"/>
          <p:cNvSpPr txBox="1"/>
          <p:nvPr>
            <p:ph type="title"/>
          </p:nvPr>
        </p:nvSpPr>
        <p:spPr>
          <a:xfrm>
            <a:off x="457200" y="0"/>
            <a:ext cx="8229600" cy="871200"/>
          </a:xfrm>
          <a:prstGeom prst="rect">
            <a:avLst/>
          </a:prstGeom>
        </p:spPr>
        <p:txBody>
          <a:bodyPr anchorCtr="0" anchor="ctr" bIns="91425" lIns="91425" rIns="91425" wrap="square" tIns="91425">
            <a:noAutofit/>
          </a:bodyPr>
          <a:lstStyle/>
          <a:p>
            <a:pPr lvl="0" rtl="0">
              <a:spcBef>
                <a:spcPts val="0"/>
              </a:spcBef>
              <a:buNone/>
            </a:pPr>
            <a:r>
              <a:rPr lang="en"/>
              <a:t>Gears</a:t>
            </a:r>
          </a:p>
        </p:txBody>
      </p:sp>
    </p:spTree>
  </p:cSld>
  <p:clrMapOvr>
    <a:masterClrMapping/>
  </p:clrMapOvr>
  <p:transition>
    <p:fade/>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91" name="Shape 291"/>
        <p:cNvGrpSpPr/>
        <p:nvPr/>
      </p:nvGrpSpPr>
      <p:grpSpPr>
        <a:xfrm>
          <a:off x="0" y="0"/>
          <a:ext cx="0" cy="0"/>
          <a:chOff x="0" y="0"/>
          <a:chExt cx="0" cy="0"/>
        </a:xfrm>
      </p:grpSpPr>
      <p:pic>
        <p:nvPicPr>
          <p:cNvPr id="292" name="Shape 292"/>
          <p:cNvPicPr preferRelativeResize="0"/>
          <p:nvPr/>
        </p:nvPicPr>
        <p:blipFill rotWithShape="1">
          <a:blip r:embed="rId3">
            <a:alphaModFix/>
          </a:blip>
          <a:srcRect b="0" l="0" r="0" t="0"/>
          <a:stretch/>
        </p:blipFill>
        <p:spPr>
          <a:xfrm>
            <a:off x="381000" y="4286250"/>
            <a:ext cx="1447800" cy="759600"/>
          </a:xfrm>
          <a:prstGeom prst="rect">
            <a:avLst/>
          </a:prstGeom>
          <a:noFill/>
          <a:ln>
            <a:noFill/>
          </a:ln>
        </p:spPr>
      </p:pic>
      <p:sp>
        <p:nvSpPr>
          <p:cNvPr id="293" name="Shape 293"/>
          <p:cNvSpPr txBox="1"/>
          <p:nvPr>
            <p:ph idx="1" type="body"/>
          </p:nvPr>
        </p:nvSpPr>
        <p:spPr>
          <a:xfrm>
            <a:off x="457200" y="1162998"/>
            <a:ext cx="8229600" cy="3431700"/>
          </a:xfrm>
          <a:prstGeom prst="rect">
            <a:avLst/>
          </a:prstGeom>
        </p:spPr>
        <p:txBody>
          <a:bodyPr anchorCtr="0" anchor="t" bIns="91425" lIns="91425" rIns="91425" wrap="square" tIns="91425">
            <a:noAutofit/>
          </a:bodyPr>
          <a:lstStyle/>
          <a:p>
            <a:pPr indent="-342900" lvl="0" marL="457200" rtl="0">
              <a:lnSpc>
                <a:spcPct val="115000"/>
              </a:lnSpc>
              <a:spcBef>
                <a:spcPts val="0"/>
              </a:spcBef>
              <a:spcAft>
                <a:spcPts val="1600"/>
              </a:spcAft>
              <a:buClr>
                <a:srgbClr val="595959"/>
              </a:buClr>
              <a:buSzPct val="100000"/>
              <a:buFont typeface="Arial"/>
              <a:buChar char="●"/>
            </a:pPr>
            <a:r>
              <a:rPr lang="en" sz="1800">
                <a:solidFill>
                  <a:srgbClr val="595959"/>
                </a:solidFill>
              </a:rPr>
              <a:t>Sprockets are #25</a:t>
            </a:r>
          </a:p>
          <a:p>
            <a:pPr indent="-342900" lvl="0" marL="457200" rtl="0">
              <a:lnSpc>
                <a:spcPct val="115000"/>
              </a:lnSpc>
              <a:spcBef>
                <a:spcPts val="0"/>
              </a:spcBef>
              <a:spcAft>
                <a:spcPts val="1600"/>
              </a:spcAft>
              <a:buClr>
                <a:srgbClr val="595959"/>
              </a:buClr>
              <a:buSzPct val="100000"/>
              <a:buFont typeface="Arial"/>
              <a:buChar char="●"/>
            </a:pPr>
            <a:r>
              <a:rPr lang="en" sz="1800">
                <a:solidFill>
                  <a:srgbClr val="595959"/>
                </a:solidFill>
              </a:rPr>
              <a:t>Molded acetal (Delrin/POM)</a:t>
            </a:r>
          </a:p>
          <a:p>
            <a:pPr indent="-342900" lvl="0" marL="457200" rtl="0">
              <a:lnSpc>
                <a:spcPct val="115000"/>
              </a:lnSpc>
              <a:spcBef>
                <a:spcPts val="0"/>
              </a:spcBef>
              <a:spcAft>
                <a:spcPts val="1600"/>
              </a:spcAft>
              <a:buClr>
                <a:srgbClr val="595959"/>
              </a:buClr>
              <a:buSzPct val="100000"/>
              <a:buFont typeface="Arial"/>
              <a:buChar char="●"/>
            </a:pPr>
            <a:r>
              <a:rPr lang="en" sz="1800">
                <a:solidFill>
                  <a:srgbClr val="595959"/>
                </a:solidFill>
              </a:rPr>
              <a:t>5mm hex shaft</a:t>
            </a:r>
          </a:p>
          <a:p>
            <a:pPr indent="-342900" lvl="0" marL="457200" rtl="0">
              <a:lnSpc>
                <a:spcPct val="115000"/>
              </a:lnSpc>
              <a:spcBef>
                <a:spcPts val="0"/>
              </a:spcBef>
              <a:spcAft>
                <a:spcPts val="1600"/>
              </a:spcAft>
              <a:buClr>
                <a:srgbClr val="595959"/>
              </a:buClr>
              <a:buSzPct val="100000"/>
              <a:buFont typeface="Arial"/>
              <a:buChar char="●"/>
            </a:pPr>
            <a:r>
              <a:rPr lang="en" sz="1800">
                <a:solidFill>
                  <a:srgbClr val="595959"/>
                </a:solidFill>
              </a:rPr>
              <a:t>Uniform 15mm thickness</a:t>
            </a:r>
          </a:p>
          <a:p>
            <a:pPr indent="-342900" lvl="0" marL="457200" rtl="0">
              <a:lnSpc>
                <a:spcPct val="115000"/>
              </a:lnSpc>
              <a:spcBef>
                <a:spcPts val="0"/>
              </a:spcBef>
              <a:spcAft>
                <a:spcPts val="1600"/>
              </a:spcAft>
              <a:buClr>
                <a:srgbClr val="595959"/>
              </a:buClr>
              <a:buSzPct val="100000"/>
              <a:buFont typeface="Arial"/>
              <a:buChar char="●"/>
            </a:pPr>
            <a:r>
              <a:rPr lang="en" sz="1800">
                <a:solidFill>
                  <a:srgbClr val="595959"/>
                </a:solidFill>
              </a:rPr>
              <a:t>M3 bolt hole mounting pattern on 8mm pitch</a:t>
            </a:r>
          </a:p>
          <a:p>
            <a:pPr indent="-342900" lvl="0" marL="457200" rtl="0">
              <a:lnSpc>
                <a:spcPct val="115000"/>
              </a:lnSpc>
              <a:spcBef>
                <a:spcPts val="0"/>
              </a:spcBef>
              <a:spcAft>
                <a:spcPts val="1600"/>
              </a:spcAft>
              <a:buClr>
                <a:srgbClr val="595959"/>
              </a:buClr>
              <a:buSzPct val="100000"/>
              <a:buFont typeface="Arial"/>
              <a:buChar char="●"/>
            </a:pPr>
            <a:r>
              <a:rPr lang="en" sz="1800">
                <a:solidFill>
                  <a:srgbClr val="595959"/>
                </a:solidFill>
              </a:rPr>
              <a:t>Alignment shaft notch</a:t>
            </a:r>
          </a:p>
          <a:p>
            <a:pPr indent="0" lvl="0" marL="0" rtl="0">
              <a:lnSpc>
                <a:spcPct val="115000"/>
              </a:lnSpc>
              <a:spcBef>
                <a:spcPts val="0"/>
              </a:spcBef>
              <a:spcAft>
                <a:spcPts val="1600"/>
              </a:spcAft>
              <a:buNone/>
            </a:pPr>
            <a:r>
              <a:t/>
            </a:r>
            <a:endParaRPr sz="1800">
              <a:solidFill>
                <a:srgbClr val="595959"/>
              </a:solidFill>
            </a:endParaRPr>
          </a:p>
        </p:txBody>
      </p:sp>
      <p:sp>
        <p:nvSpPr>
          <p:cNvPr id="294" name="Shape 294"/>
          <p:cNvSpPr txBox="1"/>
          <p:nvPr>
            <p:ph type="title"/>
          </p:nvPr>
        </p:nvSpPr>
        <p:spPr>
          <a:xfrm>
            <a:off x="457200" y="0"/>
            <a:ext cx="8229600" cy="871200"/>
          </a:xfrm>
          <a:prstGeom prst="rect">
            <a:avLst/>
          </a:prstGeom>
        </p:spPr>
        <p:txBody>
          <a:bodyPr anchorCtr="0" anchor="ctr" bIns="91425" lIns="91425" rIns="91425" wrap="square" tIns="91425">
            <a:noAutofit/>
          </a:bodyPr>
          <a:lstStyle/>
          <a:p>
            <a:pPr lvl="0" rtl="0">
              <a:spcBef>
                <a:spcPts val="0"/>
              </a:spcBef>
              <a:buNone/>
            </a:pPr>
            <a:r>
              <a:rPr lang="en"/>
              <a:t>Sprockets</a:t>
            </a:r>
          </a:p>
        </p:txBody>
      </p:sp>
    </p:spTree>
  </p:cSld>
  <p:clrMapOvr>
    <a:masterClrMapping/>
  </p:clrMapOvr>
  <p:transition>
    <p:fade/>
  </p:transition>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99" name="Shape 299"/>
        <p:cNvGrpSpPr/>
        <p:nvPr/>
      </p:nvGrpSpPr>
      <p:grpSpPr>
        <a:xfrm>
          <a:off x="0" y="0"/>
          <a:ext cx="0" cy="0"/>
          <a:chOff x="0" y="0"/>
          <a:chExt cx="0" cy="0"/>
        </a:xfrm>
      </p:grpSpPr>
      <p:pic>
        <p:nvPicPr>
          <p:cNvPr id="300" name="Shape 300"/>
          <p:cNvPicPr preferRelativeResize="0"/>
          <p:nvPr/>
        </p:nvPicPr>
        <p:blipFill rotWithShape="1">
          <a:blip r:embed="rId3">
            <a:alphaModFix/>
          </a:blip>
          <a:srcRect b="0" l="0" r="0" t="0"/>
          <a:stretch/>
        </p:blipFill>
        <p:spPr>
          <a:xfrm>
            <a:off x="381000" y="4286250"/>
            <a:ext cx="1447800" cy="759600"/>
          </a:xfrm>
          <a:prstGeom prst="rect">
            <a:avLst/>
          </a:prstGeom>
          <a:noFill/>
          <a:ln>
            <a:noFill/>
          </a:ln>
        </p:spPr>
      </p:pic>
      <p:sp>
        <p:nvSpPr>
          <p:cNvPr id="301" name="Shape 301"/>
          <p:cNvSpPr txBox="1"/>
          <p:nvPr>
            <p:ph idx="1" type="body"/>
          </p:nvPr>
        </p:nvSpPr>
        <p:spPr>
          <a:xfrm>
            <a:off x="457200" y="1284836"/>
            <a:ext cx="4038600" cy="3234000"/>
          </a:xfrm>
          <a:prstGeom prst="rect">
            <a:avLst/>
          </a:prstGeom>
        </p:spPr>
        <p:txBody>
          <a:bodyPr anchorCtr="0" anchor="t" bIns="91425" lIns="91425" rIns="91425" wrap="square" tIns="91425">
            <a:noAutofit/>
          </a:bodyPr>
          <a:lstStyle/>
          <a:p>
            <a:pPr indent="0" lvl="0" marL="0" rtl="0">
              <a:lnSpc>
                <a:spcPct val="115000"/>
              </a:lnSpc>
              <a:spcBef>
                <a:spcPts val="0"/>
              </a:spcBef>
              <a:spcAft>
                <a:spcPts val="1600"/>
              </a:spcAft>
              <a:buNone/>
            </a:pPr>
            <a:r>
              <a:rPr lang="en" sz="1000">
                <a:solidFill>
                  <a:srgbClr val="595959"/>
                </a:solidFill>
              </a:rPr>
              <a:t>Arm Guide</a:t>
            </a:r>
          </a:p>
          <a:p>
            <a:pPr indent="0" lvl="0" marL="0" rtl="0">
              <a:lnSpc>
                <a:spcPct val="115000"/>
              </a:lnSpc>
              <a:spcBef>
                <a:spcPts val="0"/>
              </a:spcBef>
              <a:spcAft>
                <a:spcPts val="1600"/>
              </a:spcAft>
              <a:buNone/>
            </a:pPr>
            <a:r>
              <a:rPr lang="en" sz="1000" u="sng">
                <a:solidFill>
                  <a:srgbClr val="0097A7"/>
                </a:solidFill>
                <a:hlinkClick r:id="rId4"/>
              </a:rPr>
              <a:t>Bearing Guide</a:t>
            </a:r>
          </a:p>
          <a:p>
            <a:pPr indent="0" lvl="0" marL="0" rtl="0">
              <a:lnSpc>
                <a:spcPct val="115000"/>
              </a:lnSpc>
              <a:spcBef>
                <a:spcPts val="0"/>
              </a:spcBef>
              <a:spcAft>
                <a:spcPts val="1600"/>
              </a:spcAft>
              <a:buNone/>
            </a:pPr>
            <a:r>
              <a:rPr lang="en" sz="1000">
                <a:solidFill>
                  <a:srgbClr val="595959"/>
                </a:solidFill>
              </a:rPr>
              <a:t>Belt and Pulley Guide</a:t>
            </a:r>
          </a:p>
          <a:p>
            <a:pPr indent="0" lvl="0" marL="0" rtl="0">
              <a:lnSpc>
                <a:spcPct val="115000"/>
              </a:lnSpc>
              <a:spcBef>
                <a:spcPts val="0"/>
              </a:spcBef>
              <a:spcAft>
                <a:spcPts val="1600"/>
              </a:spcAft>
              <a:buNone/>
            </a:pPr>
            <a:r>
              <a:rPr lang="en" sz="1000" u="sng">
                <a:solidFill>
                  <a:srgbClr val="0097A7"/>
                </a:solidFill>
                <a:hlinkClick r:id="rId5"/>
              </a:rPr>
              <a:t>Building System Guide</a:t>
            </a:r>
          </a:p>
          <a:p>
            <a:pPr indent="0" lvl="0" marL="0" rtl="0">
              <a:lnSpc>
                <a:spcPct val="115000"/>
              </a:lnSpc>
              <a:spcBef>
                <a:spcPts val="0"/>
              </a:spcBef>
              <a:spcAft>
                <a:spcPts val="1600"/>
              </a:spcAft>
              <a:buNone/>
            </a:pPr>
            <a:r>
              <a:rPr lang="en" sz="1000" u="sng">
                <a:solidFill>
                  <a:srgbClr val="0097A7"/>
                </a:solidFill>
                <a:hlinkClick r:id="rId6"/>
              </a:rPr>
              <a:t>Compatibility Guide</a:t>
            </a:r>
          </a:p>
          <a:p>
            <a:pPr indent="0" lvl="0" marL="0" rtl="0">
              <a:lnSpc>
                <a:spcPct val="115000"/>
              </a:lnSpc>
              <a:spcBef>
                <a:spcPts val="0"/>
              </a:spcBef>
              <a:spcAft>
                <a:spcPts val="1600"/>
              </a:spcAft>
              <a:buNone/>
            </a:pPr>
            <a:r>
              <a:t/>
            </a:r>
            <a:endParaRPr sz="1800">
              <a:solidFill>
                <a:srgbClr val="595959"/>
              </a:solidFill>
            </a:endParaRPr>
          </a:p>
        </p:txBody>
      </p:sp>
      <p:sp>
        <p:nvSpPr>
          <p:cNvPr id="302" name="Shape 302"/>
          <p:cNvSpPr txBox="1"/>
          <p:nvPr>
            <p:ph type="title"/>
          </p:nvPr>
        </p:nvSpPr>
        <p:spPr>
          <a:xfrm>
            <a:off x="457200" y="0"/>
            <a:ext cx="8229600" cy="871500"/>
          </a:xfrm>
          <a:prstGeom prst="rect">
            <a:avLst/>
          </a:prstGeom>
        </p:spPr>
        <p:txBody>
          <a:bodyPr anchorCtr="0" anchor="ctr" bIns="91425" lIns="91425" rIns="91425" wrap="square" tIns="91425">
            <a:noAutofit/>
          </a:bodyPr>
          <a:lstStyle/>
          <a:p>
            <a:pPr lvl="0" rtl="0">
              <a:spcBef>
                <a:spcPts val="0"/>
              </a:spcBef>
              <a:buNone/>
            </a:pPr>
            <a:r>
              <a:rPr lang="en"/>
              <a:t>REV Resources</a:t>
            </a:r>
          </a:p>
        </p:txBody>
      </p:sp>
      <p:sp>
        <p:nvSpPr>
          <p:cNvPr id="303" name="Shape 303"/>
          <p:cNvSpPr txBox="1"/>
          <p:nvPr>
            <p:ph idx="2" type="body"/>
          </p:nvPr>
        </p:nvSpPr>
        <p:spPr>
          <a:xfrm>
            <a:off x="4648200" y="1284836"/>
            <a:ext cx="4038600" cy="3234000"/>
          </a:xfrm>
          <a:prstGeom prst="rect">
            <a:avLst/>
          </a:prstGeom>
        </p:spPr>
        <p:txBody>
          <a:bodyPr anchorCtr="0" anchor="t" bIns="91425" lIns="91425" rIns="91425" wrap="square" tIns="91425">
            <a:noAutofit/>
          </a:bodyPr>
          <a:lstStyle/>
          <a:p>
            <a:pPr indent="-69850" lvl="0" marL="0" rtl="0">
              <a:lnSpc>
                <a:spcPct val="115000"/>
              </a:lnSpc>
              <a:spcBef>
                <a:spcPts val="0"/>
              </a:spcBef>
              <a:spcAft>
                <a:spcPts val="1600"/>
              </a:spcAft>
              <a:buClr>
                <a:schemeClr val="dk1"/>
              </a:buClr>
              <a:buSzPct val="110000"/>
              <a:buFont typeface="Arial"/>
              <a:buNone/>
            </a:pPr>
            <a:r>
              <a:rPr lang="en" sz="1000">
                <a:solidFill>
                  <a:srgbClr val="595959"/>
                </a:solidFill>
              </a:rPr>
              <a:t>Drive Train Guide</a:t>
            </a:r>
          </a:p>
          <a:p>
            <a:pPr indent="-69850" lvl="0" marL="0" rtl="0">
              <a:lnSpc>
                <a:spcPct val="115000"/>
              </a:lnSpc>
              <a:spcBef>
                <a:spcPts val="0"/>
              </a:spcBef>
              <a:spcAft>
                <a:spcPts val="1600"/>
              </a:spcAft>
              <a:buClr>
                <a:schemeClr val="dk1"/>
              </a:buClr>
              <a:buSzPct val="110000"/>
              <a:buFont typeface="Arial"/>
              <a:buNone/>
            </a:pPr>
            <a:r>
              <a:rPr lang="en" sz="1000" u="sng">
                <a:solidFill>
                  <a:srgbClr val="0097A7"/>
                </a:solidFill>
                <a:hlinkClick r:id="rId7"/>
              </a:rPr>
              <a:t>Gear Guide</a:t>
            </a:r>
          </a:p>
          <a:p>
            <a:pPr indent="-69850" lvl="0" marL="0" rtl="0">
              <a:lnSpc>
                <a:spcPct val="115000"/>
              </a:lnSpc>
              <a:spcBef>
                <a:spcPts val="0"/>
              </a:spcBef>
              <a:spcAft>
                <a:spcPts val="1600"/>
              </a:spcAft>
              <a:buClr>
                <a:schemeClr val="dk1"/>
              </a:buClr>
              <a:buSzPct val="110000"/>
              <a:buFont typeface="Arial"/>
              <a:buNone/>
            </a:pPr>
            <a:r>
              <a:rPr lang="en" sz="1000" u="sng">
                <a:solidFill>
                  <a:srgbClr val="0097A7"/>
                </a:solidFill>
                <a:hlinkClick r:id="rId8"/>
              </a:rPr>
              <a:t>Encoder Guide</a:t>
            </a:r>
          </a:p>
          <a:p>
            <a:pPr indent="-69850" lvl="0" marL="0" rtl="0">
              <a:lnSpc>
                <a:spcPct val="115000"/>
              </a:lnSpc>
              <a:spcBef>
                <a:spcPts val="0"/>
              </a:spcBef>
              <a:spcAft>
                <a:spcPts val="1600"/>
              </a:spcAft>
              <a:buClr>
                <a:schemeClr val="dk1"/>
              </a:buClr>
              <a:buSzPct val="110000"/>
              <a:buFont typeface="Arial"/>
              <a:buNone/>
            </a:pPr>
            <a:r>
              <a:rPr lang="en" sz="1000" u="sng">
                <a:solidFill>
                  <a:srgbClr val="0097A7"/>
                </a:solidFill>
                <a:hlinkClick r:id="rId9"/>
              </a:rPr>
              <a:t>Sprocket Guide</a:t>
            </a:r>
          </a:p>
          <a:p>
            <a:pPr indent="-69850" lvl="0" marL="0" rtl="0">
              <a:lnSpc>
                <a:spcPct val="115000"/>
              </a:lnSpc>
              <a:spcBef>
                <a:spcPts val="0"/>
              </a:spcBef>
              <a:spcAft>
                <a:spcPts val="1600"/>
              </a:spcAft>
              <a:buClr>
                <a:schemeClr val="dk1"/>
              </a:buClr>
              <a:buSzPct val="61111"/>
              <a:buFont typeface="Arial"/>
              <a:buNone/>
            </a:pPr>
            <a:r>
              <a:t/>
            </a:r>
            <a:endParaRPr sz="1800">
              <a:solidFill>
                <a:srgbClr val="595959"/>
              </a:solidFill>
            </a:endParaRPr>
          </a:p>
          <a:p>
            <a:pPr lvl="0">
              <a:spcBef>
                <a:spcPts val="0"/>
              </a:spcBef>
              <a:buNone/>
            </a:pPr>
            <a:r>
              <a:t/>
            </a:r>
            <a:endParaRPr/>
          </a:p>
        </p:txBody>
      </p:sp>
      <p:sp>
        <p:nvSpPr>
          <p:cNvPr id="304" name="Shape 304"/>
          <p:cNvSpPr txBox="1"/>
          <p:nvPr/>
        </p:nvSpPr>
        <p:spPr>
          <a:xfrm>
            <a:off x="311700" y="3925950"/>
            <a:ext cx="8520600" cy="360300"/>
          </a:xfrm>
          <a:prstGeom prst="rect">
            <a:avLst/>
          </a:prstGeom>
          <a:noFill/>
          <a:ln>
            <a:noFill/>
          </a:ln>
        </p:spPr>
        <p:txBody>
          <a:bodyPr anchorCtr="0" anchor="t" bIns="91425" lIns="91425" rIns="91425" wrap="square" tIns="91425">
            <a:noAutofit/>
          </a:bodyPr>
          <a:lstStyle/>
          <a:p>
            <a:pPr lvl="0" rtl="0" algn="ctr">
              <a:lnSpc>
                <a:spcPct val="115000"/>
              </a:lnSpc>
              <a:spcBef>
                <a:spcPts val="0"/>
              </a:spcBef>
              <a:spcAft>
                <a:spcPts val="1600"/>
              </a:spcAft>
              <a:buClr>
                <a:schemeClr val="dk1"/>
              </a:buClr>
              <a:buSzPct val="110000"/>
              <a:buFont typeface="Arial"/>
              <a:buNone/>
            </a:pPr>
            <a:r>
              <a:rPr lang="en" sz="1000">
                <a:solidFill>
                  <a:schemeClr val="dk2"/>
                </a:solidFill>
              </a:rPr>
              <a:t>Resources not hyperlinked are currently listed as “coming soon” on the REV website.</a:t>
            </a:r>
          </a:p>
        </p:txBody>
      </p:sp>
    </p:spTree>
  </p:cSld>
  <p:clrMapOvr>
    <a:masterClrMapping/>
  </p:clrMapOvr>
  <p:transition>
    <p:fade/>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8" name="Shape 198"/>
        <p:cNvGrpSpPr/>
        <p:nvPr/>
      </p:nvGrpSpPr>
      <p:grpSpPr>
        <a:xfrm>
          <a:off x="0" y="0"/>
          <a:ext cx="0" cy="0"/>
          <a:chOff x="0" y="0"/>
          <a:chExt cx="0" cy="0"/>
        </a:xfrm>
      </p:grpSpPr>
      <p:pic>
        <p:nvPicPr>
          <p:cNvPr id="199" name="Shape 199"/>
          <p:cNvPicPr preferRelativeResize="0"/>
          <p:nvPr/>
        </p:nvPicPr>
        <p:blipFill rotWithShape="1">
          <a:blip r:embed="rId3">
            <a:alphaModFix/>
          </a:blip>
          <a:srcRect b="0" l="0" r="0" t="0"/>
          <a:stretch/>
        </p:blipFill>
        <p:spPr>
          <a:xfrm>
            <a:off x="381000" y="4286250"/>
            <a:ext cx="1447800" cy="759600"/>
          </a:xfrm>
          <a:prstGeom prst="rect">
            <a:avLst/>
          </a:prstGeom>
          <a:noFill/>
          <a:ln>
            <a:noFill/>
          </a:ln>
        </p:spPr>
      </p:pic>
      <p:pic>
        <p:nvPicPr>
          <p:cNvPr id="200" name="Shape 200"/>
          <p:cNvPicPr preferRelativeResize="0"/>
          <p:nvPr/>
        </p:nvPicPr>
        <p:blipFill>
          <a:blip r:embed="rId4">
            <a:alphaModFix/>
          </a:blip>
          <a:stretch>
            <a:fillRect/>
          </a:stretch>
        </p:blipFill>
        <p:spPr>
          <a:xfrm>
            <a:off x="3490900" y="2095500"/>
            <a:ext cx="2162175" cy="952500"/>
          </a:xfrm>
          <a:prstGeom prst="rect">
            <a:avLst/>
          </a:prstGeom>
          <a:noFill/>
          <a:ln>
            <a:noFill/>
          </a:ln>
        </p:spPr>
      </p:pic>
    </p:spTree>
  </p:cSld>
  <p:clrMapOvr>
    <a:masterClrMapping/>
  </p:clrMapOvr>
  <p:transition>
    <p:fade/>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5" name="Shape 205"/>
        <p:cNvGrpSpPr/>
        <p:nvPr/>
      </p:nvGrpSpPr>
      <p:grpSpPr>
        <a:xfrm>
          <a:off x="0" y="0"/>
          <a:ext cx="0" cy="0"/>
          <a:chOff x="0" y="0"/>
          <a:chExt cx="0" cy="0"/>
        </a:xfrm>
      </p:grpSpPr>
      <p:pic>
        <p:nvPicPr>
          <p:cNvPr id="206" name="Shape 206"/>
          <p:cNvPicPr preferRelativeResize="0"/>
          <p:nvPr/>
        </p:nvPicPr>
        <p:blipFill rotWithShape="1">
          <a:blip r:embed="rId3">
            <a:alphaModFix/>
          </a:blip>
          <a:srcRect b="0" l="0" r="0" t="0"/>
          <a:stretch/>
        </p:blipFill>
        <p:spPr>
          <a:xfrm>
            <a:off x="381000" y="4286250"/>
            <a:ext cx="1447800" cy="759600"/>
          </a:xfrm>
          <a:prstGeom prst="rect">
            <a:avLst/>
          </a:prstGeom>
          <a:noFill/>
          <a:ln>
            <a:noFill/>
          </a:ln>
        </p:spPr>
      </p:pic>
      <p:sp>
        <p:nvSpPr>
          <p:cNvPr id="207" name="Shape 207"/>
          <p:cNvSpPr txBox="1"/>
          <p:nvPr>
            <p:ph idx="1" type="body"/>
          </p:nvPr>
        </p:nvSpPr>
        <p:spPr>
          <a:xfrm>
            <a:off x="457200" y="1270787"/>
            <a:ext cx="4040100" cy="344100"/>
          </a:xfrm>
          <a:prstGeom prst="rect">
            <a:avLst/>
          </a:prstGeom>
        </p:spPr>
        <p:txBody>
          <a:bodyPr anchorCtr="0" anchor="t" bIns="91425" lIns="91425" rIns="91425" wrap="square" tIns="91425">
            <a:noAutofit/>
          </a:bodyPr>
          <a:lstStyle/>
          <a:p>
            <a:pPr lvl="0" rtl="0">
              <a:spcBef>
                <a:spcPts val="0"/>
              </a:spcBef>
              <a:buNone/>
            </a:pPr>
            <a:r>
              <a:rPr lang="en"/>
              <a:t>Brackets</a:t>
            </a:r>
          </a:p>
        </p:txBody>
      </p:sp>
      <p:sp>
        <p:nvSpPr>
          <p:cNvPr id="208" name="Shape 208"/>
          <p:cNvSpPr txBox="1"/>
          <p:nvPr>
            <p:ph idx="2" type="body"/>
          </p:nvPr>
        </p:nvSpPr>
        <p:spPr>
          <a:xfrm>
            <a:off x="457200" y="1614786"/>
            <a:ext cx="4040100" cy="2490600"/>
          </a:xfrm>
          <a:prstGeom prst="rect">
            <a:avLst/>
          </a:prstGeom>
        </p:spPr>
        <p:txBody>
          <a:bodyPr anchorCtr="0" anchor="t" bIns="91425" lIns="91425" rIns="91425" wrap="square" tIns="91425">
            <a:noAutofit/>
          </a:bodyPr>
          <a:lstStyle/>
          <a:p>
            <a:pPr indent="-69850" lvl="0" marL="0" rtl="0">
              <a:lnSpc>
                <a:spcPct val="115000"/>
              </a:lnSpc>
              <a:spcBef>
                <a:spcPts val="0"/>
              </a:spcBef>
              <a:spcAft>
                <a:spcPts val="1600"/>
              </a:spcAft>
              <a:buClr>
                <a:schemeClr val="dk1"/>
              </a:buClr>
              <a:buSzPct val="91666"/>
              <a:buFont typeface="Arial"/>
              <a:buNone/>
            </a:pPr>
            <a:r>
              <a:rPr lang="en" sz="1200">
                <a:solidFill>
                  <a:srgbClr val="595959"/>
                </a:solidFill>
              </a:rPr>
              <a:t>All Brackets have ribs which align them in extrusion channel and M3 clearance holes on an 8mm spacing for attaching to the extrusion. Brackets with a larger 9mm hole, are called a motion bracket and the hole is used as a bearing seat. Bearing Pillow Blocks have a 9mm ID hole which accepts bearings just like motion brackets. The Hex Pillow Block accept a 5mm hex and can be attached to an extrusion and driven to make a light duty joint.</a:t>
            </a:r>
          </a:p>
          <a:p>
            <a:pPr lvl="0">
              <a:spcBef>
                <a:spcPts val="0"/>
              </a:spcBef>
              <a:buNone/>
            </a:pPr>
            <a:r>
              <a:t/>
            </a:r>
            <a:endParaRPr sz="1200"/>
          </a:p>
        </p:txBody>
      </p:sp>
      <p:sp>
        <p:nvSpPr>
          <p:cNvPr id="209" name="Shape 209"/>
          <p:cNvSpPr txBox="1"/>
          <p:nvPr>
            <p:ph idx="3" type="body"/>
          </p:nvPr>
        </p:nvSpPr>
        <p:spPr>
          <a:xfrm>
            <a:off x="4645025" y="1270787"/>
            <a:ext cx="4041900" cy="344100"/>
          </a:xfrm>
          <a:prstGeom prst="rect">
            <a:avLst/>
          </a:prstGeom>
        </p:spPr>
        <p:txBody>
          <a:bodyPr anchorCtr="0" anchor="t" bIns="91425" lIns="91425" rIns="91425" wrap="square" tIns="91425">
            <a:noAutofit/>
          </a:bodyPr>
          <a:lstStyle/>
          <a:p>
            <a:pPr lvl="0">
              <a:spcBef>
                <a:spcPts val="0"/>
              </a:spcBef>
              <a:buNone/>
            </a:pPr>
            <a:r>
              <a:rPr lang="en"/>
              <a:t>Extrusion</a:t>
            </a:r>
          </a:p>
        </p:txBody>
      </p:sp>
      <p:sp>
        <p:nvSpPr>
          <p:cNvPr id="210" name="Shape 210"/>
          <p:cNvSpPr txBox="1"/>
          <p:nvPr>
            <p:ph idx="4" type="body"/>
          </p:nvPr>
        </p:nvSpPr>
        <p:spPr>
          <a:xfrm>
            <a:off x="4645025" y="1614786"/>
            <a:ext cx="4041900" cy="2490600"/>
          </a:xfrm>
          <a:prstGeom prst="rect">
            <a:avLst/>
          </a:prstGeom>
        </p:spPr>
        <p:txBody>
          <a:bodyPr anchorCtr="0" anchor="t" bIns="91425" lIns="91425" rIns="91425" wrap="square" tIns="91425">
            <a:noAutofit/>
          </a:bodyPr>
          <a:lstStyle/>
          <a:p>
            <a:pPr indent="-69850" lvl="0" marL="0" rtl="0">
              <a:lnSpc>
                <a:spcPct val="115000"/>
              </a:lnSpc>
              <a:spcBef>
                <a:spcPts val="0"/>
              </a:spcBef>
              <a:spcAft>
                <a:spcPts val="1600"/>
              </a:spcAft>
              <a:buClr>
                <a:schemeClr val="dk1"/>
              </a:buClr>
              <a:buSzPct val="78571"/>
              <a:buFont typeface="Arial"/>
              <a:buNone/>
            </a:pPr>
            <a:r>
              <a:rPr lang="en" sz="1400">
                <a:solidFill>
                  <a:srgbClr val="595959"/>
                </a:solidFill>
              </a:rPr>
              <a:t>Is a 15mm square profile with channels which will fit the head of a standard M3 hex bolt. Combining bracket and extrusion to build structures </a:t>
            </a:r>
          </a:p>
          <a:p>
            <a:pPr lvl="0">
              <a:spcBef>
                <a:spcPts val="0"/>
              </a:spcBef>
              <a:buNone/>
            </a:pPr>
            <a:r>
              <a:t/>
            </a:r>
            <a:endParaRPr/>
          </a:p>
        </p:txBody>
      </p:sp>
      <p:sp>
        <p:nvSpPr>
          <p:cNvPr id="211" name="Shape 211"/>
          <p:cNvSpPr txBox="1"/>
          <p:nvPr>
            <p:ph type="title"/>
          </p:nvPr>
        </p:nvSpPr>
        <p:spPr>
          <a:xfrm>
            <a:off x="457200" y="0"/>
            <a:ext cx="8229600" cy="871500"/>
          </a:xfrm>
          <a:prstGeom prst="rect">
            <a:avLst/>
          </a:prstGeom>
        </p:spPr>
        <p:txBody>
          <a:bodyPr anchorCtr="0" anchor="ctr" bIns="91425" lIns="91425" rIns="91425" wrap="square" tIns="91425">
            <a:noAutofit/>
          </a:bodyPr>
          <a:lstStyle/>
          <a:p>
            <a:pPr lvl="0">
              <a:spcBef>
                <a:spcPts val="0"/>
              </a:spcBef>
              <a:buNone/>
            </a:pPr>
            <a:r>
              <a:rPr lang="en"/>
              <a:t>System Components</a:t>
            </a:r>
          </a:p>
        </p:txBody>
      </p:sp>
    </p:spTree>
  </p:cSld>
  <p:clrMapOvr>
    <a:masterClrMapping/>
  </p:clrMapOvr>
  <p:transition>
    <p:fade/>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6" name="Shape 216"/>
        <p:cNvGrpSpPr/>
        <p:nvPr/>
      </p:nvGrpSpPr>
      <p:grpSpPr>
        <a:xfrm>
          <a:off x="0" y="0"/>
          <a:ext cx="0" cy="0"/>
          <a:chOff x="0" y="0"/>
          <a:chExt cx="0" cy="0"/>
        </a:xfrm>
      </p:grpSpPr>
      <p:pic>
        <p:nvPicPr>
          <p:cNvPr id="217" name="Shape 217"/>
          <p:cNvPicPr preferRelativeResize="0"/>
          <p:nvPr/>
        </p:nvPicPr>
        <p:blipFill rotWithShape="1">
          <a:blip r:embed="rId3">
            <a:alphaModFix/>
          </a:blip>
          <a:srcRect b="0" l="0" r="0" t="0"/>
          <a:stretch/>
        </p:blipFill>
        <p:spPr>
          <a:xfrm>
            <a:off x="381000" y="4286250"/>
            <a:ext cx="1447800" cy="759600"/>
          </a:xfrm>
          <a:prstGeom prst="rect">
            <a:avLst/>
          </a:prstGeom>
          <a:noFill/>
          <a:ln>
            <a:noFill/>
          </a:ln>
        </p:spPr>
      </p:pic>
      <p:sp>
        <p:nvSpPr>
          <p:cNvPr id="218" name="Shape 218"/>
          <p:cNvSpPr txBox="1"/>
          <p:nvPr>
            <p:ph idx="1" type="body"/>
          </p:nvPr>
        </p:nvSpPr>
        <p:spPr>
          <a:xfrm>
            <a:off x="457200" y="1270787"/>
            <a:ext cx="4040100" cy="344100"/>
          </a:xfrm>
          <a:prstGeom prst="rect">
            <a:avLst/>
          </a:prstGeom>
        </p:spPr>
        <p:txBody>
          <a:bodyPr anchorCtr="0" anchor="t" bIns="91425" lIns="91425" rIns="91425" wrap="square" tIns="91425">
            <a:noAutofit/>
          </a:bodyPr>
          <a:lstStyle/>
          <a:p>
            <a:pPr lvl="0" rtl="0">
              <a:spcBef>
                <a:spcPts val="0"/>
              </a:spcBef>
              <a:buNone/>
            </a:pPr>
            <a:r>
              <a:rPr lang="en"/>
              <a:t>Hardware</a:t>
            </a:r>
          </a:p>
        </p:txBody>
      </p:sp>
      <p:sp>
        <p:nvSpPr>
          <p:cNvPr id="219" name="Shape 219"/>
          <p:cNvSpPr txBox="1"/>
          <p:nvPr>
            <p:ph idx="2" type="body"/>
          </p:nvPr>
        </p:nvSpPr>
        <p:spPr>
          <a:xfrm>
            <a:off x="457200" y="1614786"/>
            <a:ext cx="4040100" cy="2490600"/>
          </a:xfrm>
          <a:prstGeom prst="rect">
            <a:avLst/>
          </a:prstGeom>
        </p:spPr>
        <p:txBody>
          <a:bodyPr anchorCtr="0" anchor="t" bIns="91425" lIns="91425" rIns="91425" wrap="square" tIns="91425">
            <a:noAutofit/>
          </a:bodyPr>
          <a:lstStyle/>
          <a:p>
            <a:pPr indent="-69850" lvl="0" marL="0" rtl="0">
              <a:lnSpc>
                <a:spcPct val="115000"/>
              </a:lnSpc>
              <a:spcBef>
                <a:spcPts val="0"/>
              </a:spcBef>
              <a:spcAft>
                <a:spcPts val="1600"/>
              </a:spcAft>
              <a:buClr>
                <a:schemeClr val="dk1"/>
              </a:buClr>
              <a:buSzPct val="78571"/>
              <a:buFont typeface="Arial"/>
              <a:buNone/>
            </a:pPr>
            <a:r>
              <a:rPr lang="en" sz="1400">
                <a:solidFill>
                  <a:srgbClr val="595959"/>
                </a:solidFill>
              </a:rPr>
              <a:t>Everything in this system is based around the M3 bolt fastener. 6mm ID shaft collars will fit on the 5mm hex shaft this system is based around. REV Robotics Hex Shaft is precision fit and will work best with the system, but 5mm hex from other sources will work. </a:t>
            </a:r>
          </a:p>
          <a:p>
            <a:pPr lvl="0" rtl="0">
              <a:spcBef>
                <a:spcPts val="0"/>
              </a:spcBef>
              <a:buNone/>
            </a:pPr>
            <a:r>
              <a:t/>
            </a:r>
            <a:endParaRPr sz="1200">
              <a:solidFill>
                <a:srgbClr val="595959"/>
              </a:solidFill>
            </a:endParaRPr>
          </a:p>
        </p:txBody>
      </p:sp>
      <p:sp>
        <p:nvSpPr>
          <p:cNvPr id="220" name="Shape 220"/>
          <p:cNvSpPr txBox="1"/>
          <p:nvPr>
            <p:ph idx="3" type="body"/>
          </p:nvPr>
        </p:nvSpPr>
        <p:spPr>
          <a:xfrm>
            <a:off x="4645025" y="1270787"/>
            <a:ext cx="4041900" cy="344100"/>
          </a:xfrm>
          <a:prstGeom prst="rect">
            <a:avLst/>
          </a:prstGeom>
        </p:spPr>
        <p:txBody>
          <a:bodyPr anchorCtr="0" anchor="t" bIns="91425" lIns="91425" rIns="91425" wrap="square" tIns="91425">
            <a:noAutofit/>
          </a:bodyPr>
          <a:lstStyle/>
          <a:p>
            <a:pPr lvl="0" rtl="0">
              <a:spcBef>
                <a:spcPts val="0"/>
              </a:spcBef>
              <a:buNone/>
            </a:pPr>
            <a:r>
              <a:rPr lang="en"/>
              <a:t>Adapters</a:t>
            </a:r>
          </a:p>
        </p:txBody>
      </p:sp>
      <p:sp>
        <p:nvSpPr>
          <p:cNvPr id="221" name="Shape 221"/>
          <p:cNvSpPr txBox="1"/>
          <p:nvPr>
            <p:ph idx="4" type="body"/>
          </p:nvPr>
        </p:nvSpPr>
        <p:spPr>
          <a:xfrm>
            <a:off x="4645025" y="1614786"/>
            <a:ext cx="4041900" cy="2490600"/>
          </a:xfrm>
          <a:prstGeom prst="rect">
            <a:avLst/>
          </a:prstGeom>
        </p:spPr>
        <p:txBody>
          <a:bodyPr anchorCtr="0" anchor="t" bIns="91425" lIns="91425" rIns="91425" wrap="square" tIns="91425">
            <a:noAutofit/>
          </a:bodyPr>
          <a:lstStyle/>
          <a:p>
            <a:pPr indent="-69850" lvl="0" marL="0" rtl="0">
              <a:lnSpc>
                <a:spcPct val="115000"/>
              </a:lnSpc>
              <a:spcBef>
                <a:spcPts val="0"/>
              </a:spcBef>
              <a:spcAft>
                <a:spcPts val="1600"/>
              </a:spcAft>
              <a:buClr>
                <a:schemeClr val="dk1"/>
              </a:buClr>
              <a:buSzPct val="78571"/>
              <a:buFont typeface="Arial"/>
              <a:buNone/>
            </a:pPr>
            <a:r>
              <a:rPr lang="en" sz="1400">
                <a:solidFill>
                  <a:srgbClr val="595959"/>
                </a:solidFill>
              </a:rPr>
              <a:t>There is a hex hub adapter that will convert most existing “4-hole” pattern parts to a hex shaft drive. There are a number of 25T servo adapters which will allow a servo to bolt to a 6- or 4- hole pattern part, drive a REV Robotics Gear, or couple to a 5mm hex shaft.</a:t>
            </a:r>
          </a:p>
          <a:p>
            <a:pPr lvl="0" rtl="0">
              <a:spcBef>
                <a:spcPts val="0"/>
              </a:spcBef>
              <a:buNone/>
            </a:pPr>
            <a:r>
              <a:t/>
            </a:r>
            <a:endParaRPr sz="1400">
              <a:solidFill>
                <a:srgbClr val="595959"/>
              </a:solidFill>
            </a:endParaRPr>
          </a:p>
        </p:txBody>
      </p:sp>
      <p:sp>
        <p:nvSpPr>
          <p:cNvPr id="222" name="Shape 222"/>
          <p:cNvSpPr txBox="1"/>
          <p:nvPr>
            <p:ph type="title"/>
          </p:nvPr>
        </p:nvSpPr>
        <p:spPr>
          <a:xfrm>
            <a:off x="457200" y="0"/>
            <a:ext cx="8229600" cy="871500"/>
          </a:xfrm>
          <a:prstGeom prst="rect">
            <a:avLst/>
          </a:prstGeom>
        </p:spPr>
        <p:txBody>
          <a:bodyPr anchorCtr="0" anchor="ctr" bIns="91425" lIns="91425" rIns="91425" wrap="square" tIns="91425">
            <a:noAutofit/>
          </a:bodyPr>
          <a:lstStyle/>
          <a:p>
            <a:pPr lvl="0" rtl="0">
              <a:spcBef>
                <a:spcPts val="0"/>
              </a:spcBef>
              <a:buNone/>
            </a:pPr>
            <a:r>
              <a:rPr lang="en"/>
              <a:t>System Components</a:t>
            </a:r>
          </a:p>
        </p:txBody>
      </p:sp>
    </p:spTree>
  </p:cSld>
  <p:clrMapOvr>
    <a:masterClrMapping/>
  </p:clrMapOvr>
  <p:transition>
    <p:fade/>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7" name="Shape 227"/>
        <p:cNvGrpSpPr/>
        <p:nvPr/>
      </p:nvGrpSpPr>
      <p:grpSpPr>
        <a:xfrm>
          <a:off x="0" y="0"/>
          <a:ext cx="0" cy="0"/>
          <a:chOff x="0" y="0"/>
          <a:chExt cx="0" cy="0"/>
        </a:xfrm>
      </p:grpSpPr>
      <p:pic>
        <p:nvPicPr>
          <p:cNvPr id="228" name="Shape 228"/>
          <p:cNvPicPr preferRelativeResize="0"/>
          <p:nvPr/>
        </p:nvPicPr>
        <p:blipFill rotWithShape="1">
          <a:blip r:embed="rId3">
            <a:alphaModFix/>
          </a:blip>
          <a:srcRect b="0" l="0" r="0" t="0"/>
          <a:stretch/>
        </p:blipFill>
        <p:spPr>
          <a:xfrm>
            <a:off x="381000" y="4286250"/>
            <a:ext cx="1447800" cy="759600"/>
          </a:xfrm>
          <a:prstGeom prst="rect">
            <a:avLst/>
          </a:prstGeom>
          <a:noFill/>
          <a:ln>
            <a:noFill/>
          </a:ln>
        </p:spPr>
      </p:pic>
      <p:sp>
        <p:nvSpPr>
          <p:cNvPr id="229" name="Shape 229"/>
          <p:cNvSpPr txBox="1"/>
          <p:nvPr>
            <p:ph idx="1" type="body"/>
          </p:nvPr>
        </p:nvSpPr>
        <p:spPr>
          <a:xfrm>
            <a:off x="457200" y="1270787"/>
            <a:ext cx="4040100" cy="344100"/>
          </a:xfrm>
          <a:prstGeom prst="rect">
            <a:avLst/>
          </a:prstGeom>
        </p:spPr>
        <p:txBody>
          <a:bodyPr anchorCtr="0" anchor="t" bIns="91425" lIns="91425" rIns="91425" wrap="square" tIns="91425">
            <a:noAutofit/>
          </a:bodyPr>
          <a:lstStyle/>
          <a:p>
            <a:pPr lvl="0" rtl="0">
              <a:spcBef>
                <a:spcPts val="0"/>
              </a:spcBef>
              <a:buNone/>
            </a:pPr>
            <a:r>
              <a:rPr lang="en"/>
              <a:t>Bearings</a:t>
            </a:r>
          </a:p>
        </p:txBody>
      </p:sp>
      <p:sp>
        <p:nvSpPr>
          <p:cNvPr id="230" name="Shape 230"/>
          <p:cNvSpPr txBox="1"/>
          <p:nvPr>
            <p:ph idx="2" type="body"/>
          </p:nvPr>
        </p:nvSpPr>
        <p:spPr>
          <a:xfrm>
            <a:off x="457200" y="1614786"/>
            <a:ext cx="4040100" cy="2490600"/>
          </a:xfrm>
          <a:prstGeom prst="rect">
            <a:avLst/>
          </a:prstGeom>
        </p:spPr>
        <p:txBody>
          <a:bodyPr anchorCtr="0" anchor="t" bIns="91425" lIns="91425" rIns="91425" wrap="square" tIns="91425">
            <a:noAutofit/>
          </a:bodyPr>
          <a:lstStyle/>
          <a:p>
            <a:pPr indent="-69850" lvl="0" marL="0" rtl="0">
              <a:lnSpc>
                <a:spcPct val="115000"/>
              </a:lnSpc>
              <a:spcBef>
                <a:spcPts val="0"/>
              </a:spcBef>
              <a:spcAft>
                <a:spcPts val="1600"/>
              </a:spcAft>
              <a:buClr>
                <a:schemeClr val="dk1"/>
              </a:buClr>
              <a:buSzPct val="78571"/>
              <a:buFont typeface="Arial"/>
              <a:buNone/>
            </a:pPr>
            <a:r>
              <a:rPr lang="en" sz="1400">
                <a:solidFill>
                  <a:srgbClr val="595959"/>
                </a:solidFill>
              </a:rPr>
              <a:t>Bearings are made of Delrin and have a very low coefficient of friction with the nylon brackets. There are three types of bearings that can be used with different brackets or pillow blocks. </a:t>
            </a:r>
          </a:p>
          <a:p>
            <a:pPr lvl="0" rtl="0">
              <a:spcBef>
                <a:spcPts val="0"/>
              </a:spcBef>
              <a:buNone/>
            </a:pPr>
            <a:r>
              <a:t/>
            </a:r>
            <a:endParaRPr sz="1400">
              <a:solidFill>
                <a:srgbClr val="595959"/>
              </a:solidFill>
            </a:endParaRPr>
          </a:p>
        </p:txBody>
      </p:sp>
      <p:sp>
        <p:nvSpPr>
          <p:cNvPr id="231" name="Shape 231"/>
          <p:cNvSpPr txBox="1"/>
          <p:nvPr>
            <p:ph idx="3" type="body"/>
          </p:nvPr>
        </p:nvSpPr>
        <p:spPr>
          <a:xfrm>
            <a:off x="4645025" y="1270787"/>
            <a:ext cx="4041900" cy="344100"/>
          </a:xfrm>
          <a:prstGeom prst="rect">
            <a:avLst/>
          </a:prstGeom>
        </p:spPr>
        <p:txBody>
          <a:bodyPr anchorCtr="0" anchor="t" bIns="91425" lIns="91425" rIns="91425" wrap="square" tIns="91425">
            <a:noAutofit/>
          </a:bodyPr>
          <a:lstStyle/>
          <a:p>
            <a:pPr lvl="0" rtl="0">
              <a:spcBef>
                <a:spcPts val="0"/>
              </a:spcBef>
              <a:buClr>
                <a:srgbClr val="000000"/>
              </a:buClr>
              <a:buSzPct val="55000"/>
              <a:buFont typeface="Arial"/>
              <a:buNone/>
            </a:pPr>
            <a:r>
              <a:rPr lang="en"/>
              <a:t>Wheels, Gears and Sprockets</a:t>
            </a:r>
          </a:p>
        </p:txBody>
      </p:sp>
      <p:sp>
        <p:nvSpPr>
          <p:cNvPr id="232" name="Shape 232"/>
          <p:cNvSpPr txBox="1"/>
          <p:nvPr>
            <p:ph idx="4" type="body"/>
          </p:nvPr>
        </p:nvSpPr>
        <p:spPr>
          <a:xfrm>
            <a:off x="4645025" y="1614786"/>
            <a:ext cx="4041900" cy="2490600"/>
          </a:xfrm>
          <a:prstGeom prst="rect">
            <a:avLst/>
          </a:prstGeom>
        </p:spPr>
        <p:txBody>
          <a:bodyPr anchorCtr="0" anchor="t" bIns="91425" lIns="91425" rIns="91425" wrap="square" tIns="91425">
            <a:noAutofit/>
          </a:bodyPr>
          <a:lstStyle/>
          <a:p>
            <a:pPr indent="-69850" lvl="0" marL="0" rtl="0">
              <a:lnSpc>
                <a:spcPct val="115000"/>
              </a:lnSpc>
              <a:spcBef>
                <a:spcPts val="0"/>
              </a:spcBef>
              <a:spcAft>
                <a:spcPts val="1600"/>
              </a:spcAft>
              <a:buClr>
                <a:schemeClr val="dk1"/>
              </a:buClr>
              <a:buSzPct val="78571"/>
              <a:buFont typeface="Arial"/>
              <a:buNone/>
            </a:pPr>
            <a:r>
              <a:rPr lang="en" sz="1400">
                <a:solidFill>
                  <a:srgbClr val="595959"/>
                </a:solidFill>
              </a:rPr>
              <a:t>All motion parts have the same width of 15mm so they can be swapped in and out without having to change the structure width around them. The hole pattern in the webbing is on an 8mm pitch so they can be bolted to other REV Robotics parts, or other 8mm pitch systems. Gears and sprockets are made of Delrin. </a:t>
            </a:r>
          </a:p>
          <a:p>
            <a:pPr lvl="0" rtl="0">
              <a:spcBef>
                <a:spcPts val="0"/>
              </a:spcBef>
              <a:buNone/>
            </a:pPr>
            <a:r>
              <a:t/>
            </a:r>
            <a:endParaRPr sz="1400">
              <a:solidFill>
                <a:srgbClr val="595959"/>
              </a:solidFill>
            </a:endParaRPr>
          </a:p>
        </p:txBody>
      </p:sp>
      <p:sp>
        <p:nvSpPr>
          <p:cNvPr id="233" name="Shape 233"/>
          <p:cNvSpPr txBox="1"/>
          <p:nvPr>
            <p:ph type="title"/>
          </p:nvPr>
        </p:nvSpPr>
        <p:spPr>
          <a:xfrm>
            <a:off x="457200" y="0"/>
            <a:ext cx="8229600" cy="871500"/>
          </a:xfrm>
          <a:prstGeom prst="rect">
            <a:avLst/>
          </a:prstGeom>
        </p:spPr>
        <p:txBody>
          <a:bodyPr anchorCtr="0" anchor="ctr" bIns="91425" lIns="91425" rIns="91425" wrap="square" tIns="91425">
            <a:noAutofit/>
          </a:bodyPr>
          <a:lstStyle/>
          <a:p>
            <a:pPr lvl="0" rtl="0">
              <a:spcBef>
                <a:spcPts val="0"/>
              </a:spcBef>
              <a:buNone/>
            </a:pPr>
            <a:r>
              <a:rPr lang="en"/>
              <a:t>System Components</a:t>
            </a:r>
          </a:p>
        </p:txBody>
      </p:sp>
    </p:spTree>
  </p:cSld>
  <p:clrMapOvr>
    <a:masterClrMapping/>
  </p:clrMapOvr>
  <p:transition>
    <p:fade/>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8" name="Shape 238"/>
        <p:cNvGrpSpPr/>
        <p:nvPr/>
      </p:nvGrpSpPr>
      <p:grpSpPr>
        <a:xfrm>
          <a:off x="0" y="0"/>
          <a:ext cx="0" cy="0"/>
          <a:chOff x="0" y="0"/>
          <a:chExt cx="0" cy="0"/>
        </a:xfrm>
      </p:grpSpPr>
      <p:pic>
        <p:nvPicPr>
          <p:cNvPr id="239" name="Shape 239"/>
          <p:cNvPicPr preferRelativeResize="0"/>
          <p:nvPr/>
        </p:nvPicPr>
        <p:blipFill rotWithShape="1">
          <a:blip r:embed="rId3">
            <a:alphaModFix/>
          </a:blip>
          <a:srcRect b="0" l="0" r="0" t="0"/>
          <a:stretch/>
        </p:blipFill>
        <p:spPr>
          <a:xfrm>
            <a:off x="381000" y="4286250"/>
            <a:ext cx="1447800" cy="759600"/>
          </a:xfrm>
          <a:prstGeom prst="rect">
            <a:avLst/>
          </a:prstGeom>
          <a:noFill/>
          <a:ln>
            <a:noFill/>
          </a:ln>
        </p:spPr>
      </p:pic>
      <p:sp>
        <p:nvSpPr>
          <p:cNvPr id="240" name="Shape 240"/>
          <p:cNvSpPr txBox="1"/>
          <p:nvPr>
            <p:ph idx="1" type="body"/>
          </p:nvPr>
        </p:nvSpPr>
        <p:spPr>
          <a:xfrm>
            <a:off x="457200" y="1284836"/>
            <a:ext cx="4038600" cy="3234000"/>
          </a:xfrm>
          <a:prstGeom prst="rect">
            <a:avLst/>
          </a:prstGeom>
        </p:spPr>
        <p:txBody>
          <a:bodyPr anchorCtr="0" anchor="t" bIns="91425" lIns="91425" rIns="91425" wrap="square" tIns="91425">
            <a:noAutofit/>
          </a:bodyPr>
          <a:lstStyle/>
          <a:p>
            <a:pPr indent="-69850" lvl="0" marL="0" rtl="0">
              <a:lnSpc>
                <a:spcPct val="115000"/>
              </a:lnSpc>
              <a:spcBef>
                <a:spcPts val="0"/>
              </a:spcBef>
              <a:spcAft>
                <a:spcPts val="1600"/>
              </a:spcAft>
              <a:buClr>
                <a:schemeClr val="dk1"/>
              </a:buClr>
              <a:buSzPct val="78571"/>
              <a:buFont typeface="Arial"/>
              <a:buNone/>
            </a:pPr>
            <a:r>
              <a:rPr lang="en" sz="1400">
                <a:solidFill>
                  <a:srgbClr val="595959"/>
                </a:solidFill>
              </a:rPr>
              <a:t>Using pre-assembled brackets is the simplest way to install a bracket on extrusion. Brackets are preassembled with nuts and bolts before being slid into the extrusion slot and tightened.</a:t>
            </a:r>
          </a:p>
          <a:p>
            <a:pPr lvl="0" rtl="0">
              <a:spcBef>
                <a:spcPts val="0"/>
              </a:spcBef>
              <a:buNone/>
            </a:pPr>
            <a:r>
              <a:t/>
            </a:r>
            <a:endParaRPr/>
          </a:p>
        </p:txBody>
      </p:sp>
      <p:sp>
        <p:nvSpPr>
          <p:cNvPr id="241" name="Shape 241"/>
          <p:cNvSpPr txBox="1"/>
          <p:nvPr>
            <p:ph idx="2" type="body"/>
          </p:nvPr>
        </p:nvSpPr>
        <p:spPr>
          <a:xfrm>
            <a:off x="4648200" y="1284836"/>
            <a:ext cx="4038600" cy="3234000"/>
          </a:xfrm>
          <a:prstGeom prst="rect">
            <a:avLst/>
          </a:prstGeom>
        </p:spPr>
        <p:txBody>
          <a:bodyPr anchorCtr="0" anchor="t" bIns="91425" lIns="91425" rIns="91425" wrap="square" tIns="91425">
            <a:noAutofit/>
          </a:bodyPr>
          <a:lstStyle/>
          <a:p>
            <a:pPr indent="-304800" lvl="0" marL="457200" rtl="0">
              <a:lnSpc>
                <a:spcPct val="115000"/>
              </a:lnSpc>
              <a:spcBef>
                <a:spcPts val="0"/>
              </a:spcBef>
              <a:spcAft>
                <a:spcPts val="1600"/>
              </a:spcAft>
              <a:buClr>
                <a:srgbClr val="595959"/>
              </a:buClr>
              <a:buSzPct val="100000"/>
              <a:buAutoNum type="arabicPeriod"/>
            </a:pPr>
            <a:r>
              <a:rPr lang="en" sz="1200">
                <a:solidFill>
                  <a:srgbClr val="595959"/>
                </a:solidFill>
              </a:rPr>
              <a:t>Insert bolts into the desired bracket holes.</a:t>
            </a:r>
          </a:p>
          <a:p>
            <a:pPr indent="-304800" lvl="0" marL="457200" rtl="0">
              <a:lnSpc>
                <a:spcPct val="115000"/>
              </a:lnSpc>
              <a:spcBef>
                <a:spcPts val="0"/>
              </a:spcBef>
              <a:spcAft>
                <a:spcPts val="1600"/>
              </a:spcAft>
              <a:buClr>
                <a:srgbClr val="595959"/>
              </a:buClr>
              <a:buSzPct val="100000"/>
              <a:buAutoNum type="arabicPeriod"/>
            </a:pPr>
            <a:r>
              <a:rPr lang="en" sz="1200">
                <a:solidFill>
                  <a:srgbClr val="595959"/>
                </a:solidFill>
              </a:rPr>
              <a:t>Put nuts onto the inserted bolts. Do not fully tighten these nuts, just a few turns will be enough. If using locknuts, finger tight is appropriate. There should be enough exposed thread on the bolt so that the bolt head can slide into the channel in the extrusion.</a:t>
            </a:r>
          </a:p>
          <a:p>
            <a:pPr indent="-304800" lvl="0" marL="457200" rtl="0">
              <a:lnSpc>
                <a:spcPct val="115000"/>
              </a:lnSpc>
              <a:spcBef>
                <a:spcPts val="0"/>
              </a:spcBef>
              <a:spcAft>
                <a:spcPts val="1600"/>
              </a:spcAft>
              <a:buClr>
                <a:srgbClr val="595959"/>
              </a:buClr>
              <a:buSzPct val="100000"/>
              <a:buAutoNum type="arabicPeriod"/>
            </a:pPr>
            <a:r>
              <a:rPr lang="en" sz="1200">
                <a:solidFill>
                  <a:srgbClr val="595959"/>
                </a:solidFill>
              </a:rPr>
              <a:t>Slide the bolt heads into the extrusion slot. Note that the bolt head will only fit if they are turned with flat sides parallel to the extrusion slot. Using a gentle shaking motion on the bracket while aligned with the slot can help align the bolt heads.</a:t>
            </a:r>
          </a:p>
          <a:p>
            <a:pPr indent="-304800" lvl="0" marL="457200" rtl="0">
              <a:lnSpc>
                <a:spcPct val="115000"/>
              </a:lnSpc>
              <a:spcBef>
                <a:spcPts val="0"/>
              </a:spcBef>
              <a:spcAft>
                <a:spcPts val="1600"/>
              </a:spcAft>
              <a:buClr>
                <a:srgbClr val="595959"/>
              </a:buClr>
              <a:buSzPct val="100000"/>
              <a:buAutoNum type="arabicPeriod"/>
            </a:pPr>
            <a:r>
              <a:rPr lang="en" sz="1200">
                <a:solidFill>
                  <a:srgbClr val="595959"/>
                </a:solidFill>
              </a:rPr>
              <a:t>Slide the bracket to the desired location and tighten the nuts.</a:t>
            </a:r>
          </a:p>
          <a:p>
            <a:pPr lvl="0" rtl="0">
              <a:spcBef>
                <a:spcPts val="0"/>
              </a:spcBef>
              <a:buNone/>
            </a:pPr>
            <a:r>
              <a:t/>
            </a:r>
            <a:endParaRPr sz="1400">
              <a:solidFill>
                <a:srgbClr val="595959"/>
              </a:solidFill>
            </a:endParaRPr>
          </a:p>
        </p:txBody>
      </p:sp>
      <p:sp>
        <p:nvSpPr>
          <p:cNvPr id="242" name="Shape 242"/>
          <p:cNvSpPr txBox="1"/>
          <p:nvPr>
            <p:ph type="title"/>
          </p:nvPr>
        </p:nvSpPr>
        <p:spPr>
          <a:xfrm>
            <a:off x="457200" y="0"/>
            <a:ext cx="8229600" cy="871500"/>
          </a:xfrm>
          <a:prstGeom prst="rect">
            <a:avLst/>
          </a:prstGeom>
        </p:spPr>
        <p:txBody>
          <a:bodyPr anchorCtr="0" anchor="ctr" bIns="91425" lIns="91425" rIns="91425" wrap="square" tIns="91425">
            <a:noAutofit/>
          </a:bodyPr>
          <a:lstStyle/>
          <a:p>
            <a:pPr lvl="0" rtl="0">
              <a:spcBef>
                <a:spcPts val="0"/>
              </a:spcBef>
              <a:buNone/>
            </a:pPr>
            <a:r>
              <a:rPr lang="en"/>
              <a:t>Basic Assembly Techniques</a:t>
            </a:r>
          </a:p>
        </p:txBody>
      </p:sp>
    </p:spTree>
  </p:cSld>
  <p:clrMapOvr>
    <a:masterClrMapping/>
  </p:clrMapOvr>
  <p:transition>
    <p:fade/>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47" name="Shape 247"/>
        <p:cNvGrpSpPr/>
        <p:nvPr/>
      </p:nvGrpSpPr>
      <p:grpSpPr>
        <a:xfrm>
          <a:off x="0" y="0"/>
          <a:ext cx="0" cy="0"/>
          <a:chOff x="0" y="0"/>
          <a:chExt cx="0" cy="0"/>
        </a:xfrm>
      </p:grpSpPr>
      <p:pic>
        <p:nvPicPr>
          <p:cNvPr id="248" name="Shape 248"/>
          <p:cNvPicPr preferRelativeResize="0"/>
          <p:nvPr/>
        </p:nvPicPr>
        <p:blipFill rotWithShape="1">
          <a:blip r:embed="rId3">
            <a:alphaModFix/>
          </a:blip>
          <a:srcRect b="0" l="0" r="0" t="0"/>
          <a:stretch/>
        </p:blipFill>
        <p:spPr>
          <a:xfrm>
            <a:off x="381000" y="4286250"/>
            <a:ext cx="1447800" cy="759600"/>
          </a:xfrm>
          <a:prstGeom prst="rect">
            <a:avLst/>
          </a:prstGeom>
          <a:noFill/>
          <a:ln>
            <a:noFill/>
          </a:ln>
        </p:spPr>
      </p:pic>
      <p:sp>
        <p:nvSpPr>
          <p:cNvPr id="249" name="Shape 249"/>
          <p:cNvSpPr txBox="1"/>
          <p:nvPr>
            <p:ph idx="1" type="body"/>
          </p:nvPr>
        </p:nvSpPr>
        <p:spPr>
          <a:xfrm>
            <a:off x="457200" y="1284836"/>
            <a:ext cx="4038600" cy="3234000"/>
          </a:xfrm>
          <a:prstGeom prst="rect">
            <a:avLst/>
          </a:prstGeom>
        </p:spPr>
        <p:txBody>
          <a:bodyPr anchorCtr="0" anchor="t" bIns="91425" lIns="91425" rIns="91425" wrap="square" tIns="91425">
            <a:noAutofit/>
          </a:bodyPr>
          <a:lstStyle/>
          <a:p>
            <a:pPr indent="0" lvl="0" marL="0" rtl="0">
              <a:lnSpc>
                <a:spcPct val="115000"/>
              </a:lnSpc>
              <a:spcBef>
                <a:spcPts val="0"/>
              </a:spcBef>
              <a:spcAft>
                <a:spcPts val="1600"/>
              </a:spcAft>
              <a:buNone/>
            </a:pPr>
            <a:r>
              <a:rPr lang="en" sz="1400">
                <a:solidFill>
                  <a:srgbClr val="595959"/>
                </a:solidFill>
              </a:rPr>
              <a:t>The bolt-first method may be necessary when certain constraints prevent the bracket from sliding into its final position. Bolts are slid into the extrusion slot and then aligned with the bracket and nuts.</a:t>
            </a:r>
          </a:p>
        </p:txBody>
      </p:sp>
      <p:sp>
        <p:nvSpPr>
          <p:cNvPr id="250" name="Shape 250"/>
          <p:cNvSpPr txBox="1"/>
          <p:nvPr>
            <p:ph idx="2" type="body"/>
          </p:nvPr>
        </p:nvSpPr>
        <p:spPr>
          <a:xfrm>
            <a:off x="4648200" y="1284836"/>
            <a:ext cx="4038600" cy="3234000"/>
          </a:xfrm>
          <a:prstGeom prst="rect">
            <a:avLst/>
          </a:prstGeom>
        </p:spPr>
        <p:txBody>
          <a:bodyPr anchorCtr="0" anchor="t" bIns="91425" lIns="91425" rIns="91425" wrap="square" tIns="91425">
            <a:noAutofit/>
          </a:bodyPr>
          <a:lstStyle/>
          <a:p>
            <a:pPr indent="-317500" lvl="0" marL="457200" rtl="0">
              <a:lnSpc>
                <a:spcPct val="115000"/>
              </a:lnSpc>
              <a:spcBef>
                <a:spcPts val="0"/>
              </a:spcBef>
              <a:spcAft>
                <a:spcPts val="1600"/>
              </a:spcAft>
              <a:buClr>
                <a:srgbClr val="595959"/>
              </a:buClr>
              <a:buSzPct val="100000"/>
              <a:buAutoNum type="arabicPeriod"/>
            </a:pPr>
            <a:r>
              <a:rPr lang="en" sz="1400">
                <a:solidFill>
                  <a:srgbClr val="595959"/>
                </a:solidFill>
              </a:rPr>
              <a:t>Slide the required bolts into the extrusion channel.</a:t>
            </a:r>
          </a:p>
          <a:p>
            <a:pPr indent="-317500" lvl="0" marL="457200" rtl="0">
              <a:lnSpc>
                <a:spcPct val="115000"/>
              </a:lnSpc>
              <a:spcBef>
                <a:spcPts val="0"/>
              </a:spcBef>
              <a:spcAft>
                <a:spcPts val="1600"/>
              </a:spcAft>
              <a:buClr>
                <a:srgbClr val="595959"/>
              </a:buClr>
              <a:buSzPct val="100000"/>
              <a:buAutoNum type="arabicPeriod"/>
            </a:pPr>
            <a:r>
              <a:rPr lang="en" sz="1400">
                <a:solidFill>
                  <a:srgbClr val="595959"/>
                </a:solidFill>
              </a:rPr>
              <a:t>Slide the bolts so that they are approximately spaced to fit into the bracket.</a:t>
            </a:r>
          </a:p>
          <a:p>
            <a:pPr indent="-317500" lvl="0" marL="457200" rtl="0">
              <a:lnSpc>
                <a:spcPct val="115000"/>
              </a:lnSpc>
              <a:spcBef>
                <a:spcPts val="0"/>
              </a:spcBef>
              <a:spcAft>
                <a:spcPts val="1600"/>
              </a:spcAft>
              <a:buClr>
                <a:srgbClr val="595959"/>
              </a:buClr>
              <a:buSzPct val="100000"/>
              <a:buAutoNum type="arabicPeriod"/>
            </a:pPr>
            <a:r>
              <a:rPr lang="en" sz="1400">
                <a:solidFill>
                  <a:srgbClr val="595959"/>
                </a:solidFill>
              </a:rPr>
              <a:t>Place the bracket on the protruding bolts.</a:t>
            </a:r>
          </a:p>
          <a:p>
            <a:pPr indent="-317500" lvl="0" marL="457200" rtl="0">
              <a:lnSpc>
                <a:spcPct val="115000"/>
              </a:lnSpc>
              <a:spcBef>
                <a:spcPts val="0"/>
              </a:spcBef>
              <a:spcAft>
                <a:spcPts val="1600"/>
              </a:spcAft>
              <a:buClr>
                <a:srgbClr val="595959"/>
              </a:buClr>
              <a:buSzPct val="100000"/>
              <a:buAutoNum type="arabicPeriod"/>
            </a:pPr>
            <a:r>
              <a:rPr lang="en" sz="1400">
                <a:solidFill>
                  <a:srgbClr val="595959"/>
                </a:solidFill>
              </a:rPr>
              <a:t>Add nuts to the exposed bolts, slide the bracket into position and tighten.</a:t>
            </a:r>
          </a:p>
        </p:txBody>
      </p:sp>
      <p:sp>
        <p:nvSpPr>
          <p:cNvPr id="251" name="Shape 251"/>
          <p:cNvSpPr txBox="1"/>
          <p:nvPr>
            <p:ph type="title"/>
          </p:nvPr>
        </p:nvSpPr>
        <p:spPr>
          <a:xfrm>
            <a:off x="457200" y="0"/>
            <a:ext cx="8229600" cy="871500"/>
          </a:xfrm>
          <a:prstGeom prst="rect">
            <a:avLst/>
          </a:prstGeom>
        </p:spPr>
        <p:txBody>
          <a:bodyPr anchorCtr="0" anchor="ctr" bIns="91425" lIns="91425" rIns="91425" wrap="square" tIns="91425">
            <a:noAutofit/>
          </a:bodyPr>
          <a:lstStyle/>
          <a:p>
            <a:pPr lvl="0" rtl="0">
              <a:spcBef>
                <a:spcPts val="0"/>
              </a:spcBef>
              <a:buNone/>
            </a:pPr>
            <a:r>
              <a:rPr lang="en"/>
              <a:t>Bolt First Method</a:t>
            </a:r>
          </a:p>
        </p:txBody>
      </p:sp>
    </p:spTree>
  </p:cSld>
  <p:clrMapOvr>
    <a:masterClrMapping/>
  </p:clrMapOvr>
  <p:transition>
    <p:fade/>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6" name="Shape 256"/>
        <p:cNvGrpSpPr/>
        <p:nvPr/>
      </p:nvGrpSpPr>
      <p:grpSpPr>
        <a:xfrm>
          <a:off x="0" y="0"/>
          <a:ext cx="0" cy="0"/>
          <a:chOff x="0" y="0"/>
          <a:chExt cx="0" cy="0"/>
        </a:xfrm>
      </p:grpSpPr>
      <p:pic>
        <p:nvPicPr>
          <p:cNvPr id="257" name="Shape 257"/>
          <p:cNvPicPr preferRelativeResize="0"/>
          <p:nvPr/>
        </p:nvPicPr>
        <p:blipFill rotWithShape="1">
          <a:blip r:embed="rId3">
            <a:alphaModFix/>
          </a:blip>
          <a:srcRect b="0" l="0" r="0" t="0"/>
          <a:stretch/>
        </p:blipFill>
        <p:spPr>
          <a:xfrm>
            <a:off x="381000" y="4286250"/>
            <a:ext cx="1447800" cy="759600"/>
          </a:xfrm>
          <a:prstGeom prst="rect">
            <a:avLst/>
          </a:prstGeom>
          <a:noFill/>
          <a:ln>
            <a:noFill/>
          </a:ln>
        </p:spPr>
      </p:pic>
      <p:sp>
        <p:nvSpPr>
          <p:cNvPr id="258" name="Shape 258"/>
          <p:cNvSpPr txBox="1"/>
          <p:nvPr>
            <p:ph idx="1" type="body"/>
          </p:nvPr>
        </p:nvSpPr>
        <p:spPr>
          <a:xfrm>
            <a:off x="457200" y="1284836"/>
            <a:ext cx="4038600" cy="3234000"/>
          </a:xfrm>
          <a:prstGeom prst="rect">
            <a:avLst/>
          </a:prstGeom>
        </p:spPr>
        <p:txBody>
          <a:bodyPr anchorCtr="0" anchor="t" bIns="91425" lIns="91425" rIns="91425" wrap="square" tIns="91425">
            <a:noAutofit/>
          </a:bodyPr>
          <a:lstStyle/>
          <a:p>
            <a:pPr indent="0" lvl="0" marL="0" rtl="0">
              <a:lnSpc>
                <a:spcPct val="115000"/>
              </a:lnSpc>
              <a:spcBef>
                <a:spcPts val="0"/>
              </a:spcBef>
              <a:spcAft>
                <a:spcPts val="1600"/>
              </a:spcAft>
              <a:buNone/>
            </a:pPr>
            <a:r>
              <a:rPr lang="en" sz="1400">
                <a:solidFill>
                  <a:srgbClr val="595959"/>
                </a:solidFill>
              </a:rPr>
              <a:t>The access-hole method is necessary when the ends of the extrusion profile are blocked preventing bolts from entering the slots. Drill a 6.5mm (1/4”) hole centered on the slot in a convenient location away from the final bracket position.</a:t>
            </a:r>
          </a:p>
          <a:p>
            <a:pPr indent="0" lvl="0" marL="0" rtl="0">
              <a:lnSpc>
                <a:spcPct val="115000"/>
              </a:lnSpc>
              <a:spcBef>
                <a:spcPts val="0"/>
              </a:spcBef>
              <a:spcAft>
                <a:spcPts val="1600"/>
              </a:spcAft>
              <a:buNone/>
            </a:pPr>
            <a:r>
              <a:t/>
            </a:r>
            <a:endParaRPr sz="1400">
              <a:solidFill>
                <a:srgbClr val="595959"/>
              </a:solidFill>
            </a:endParaRPr>
          </a:p>
        </p:txBody>
      </p:sp>
      <p:sp>
        <p:nvSpPr>
          <p:cNvPr id="259" name="Shape 259"/>
          <p:cNvSpPr txBox="1"/>
          <p:nvPr>
            <p:ph idx="2" type="body"/>
          </p:nvPr>
        </p:nvSpPr>
        <p:spPr>
          <a:xfrm>
            <a:off x="4648200" y="1284836"/>
            <a:ext cx="4038600" cy="3234000"/>
          </a:xfrm>
          <a:prstGeom prst="rect">
            <a:avLst/>
          </a:prstGeom>
        </p:spPr>
        <p:txBody>
          <a:bodyPr anchorCtr="0" anchor="t" bIns="91425" lIns="91425" rIns="91425" wrap="square" tIns="91425">
            <a:noAutofit/>
          </a:bodyPr>
          <a:lstStyle/>
          <a:p>
            <a:pPr indent="-317500" lvl="0" marL="457200" rtl="0">
              <a:lnSpc>
                <a:spcPct val="115000"/>
              </a:lnSpc>
              <a:spcBef>
                <a:spcPts val="0"/>
              </a:spcBef>
              <a:spcAft>
                <a:spcPts val="1600"/>
              </a:spcAft>
              <a:buClr>
                <a:srgbClr val="595959"/>
              </a:buClr>
              <a:buSzPct val="100000"/>
              <a:buAutoNum type="arabicPeriod"/>
            </a:pPr>
            <a:r>
              <a:rPr lang="en" sz="1400">
                <a:solidFill>
                  <a:srgbClr val="595959"/>
                </a:solidFill>
              </a:rPr>
              <a:t>Drill a 6.5 mm (5/16”) hole centered on the extrusion slot away from the final bracket location. Drop the bolt heads into the hole and then slide them into the slot one by one.</a:t>
            </a:r>
          </a:p>
          <a:p>
            <a:pPr indent="-317500" lvl="0" marL="457200" rtl="0">
              <a:lnSpc>
                <a:spcPct val="115000"/>
              </a:lnSpc>
              <a:spcBef>
                <a:spcPts val="0"/>
              </a:spcBef>
              <a:spcAft>
                <a:spcPts val="1600"/>
              </a:spcAft>
              <a:buClr>
                <a:srgbClr val="595959"/>
              </a:buClr>
              <a:buSzPct val="100000"/>
              <a:buAutoNum type="arabicPeriod"/>
            </a:pPr>
            <a:r>
              <a:rPr lang="en" sz="1400">
                <a:solidFill>
                  <a:srgbClr val="595959"/>
                </a:solidFill>
              </a:rPr>
              <a:t>Align the bolts so their spacing approximately matches with the bracket hole spacing.</a:t>
            </a:r>
          </a:p>
          <a:p>
            <a:pPr indent="-317500" lvl="0" marL="457200" rtl="0">
              <a:lnSpc>
                <a:spcPct val="115000"/>
              </a:lnSpc>
              <a:spcBef>
                <a:spcPts val="0"/>
              </a:spcBef>
              <a:spcAft>
                <a:spcPts val="1600"/>
              </a:spcAft>
              <a:buClr>
                <a:srgbClr val="595959"/>
              </a:buClr>
              <a:buSzPct val="100000"/>
              <a:buAutoNum type="arabicPeriod"/>
            </a:pPr>
            <a:r>
              <a:rPr lang="en" sz="1400">
                <a:solidFill>
                  <a:srgbClr val="595959"/>
                </a:solidFill>
              </a:rPr>
              <a:t>Place the bracket on to the protruding bolts.</a:t>
            </a:r>
          </a:p>
          <a:p>
            <a:pPr indent="-317500" lvl="0" marL="457200" rtl="0">
              <a:lnSpc>
                <a:spcPct val="115000"/>
              </a:lnSpc>
              <a:spcBef>
                <a:spcPts val="0"/>
              </a:spcBef>
              <a:spcAft>
                <a:spcPts val="1600"/>
              </a:spcAft>
              <a:buClr>
                <a:srgbClr val="595959"/>
              </a:buClr>
              <a:buSzPct val="100000"/>
              <a:buAutoNum type="arabicPeriod"/>
            </a:pPr>
            <a:r>
              <a:rPr lang="en" sz="1400">
                <a:solidFill>
                  <a:srgbClr val="595959"/>
                </a:solidFill>
              </a:rPr>
              <a:t>Start the nuts on all of the protruding bolts. Slide the bracket into the final location and tighten the nuts.</a:t>
            </a:r>
          </a:p>
        </p:txBody>
      </p:sp>
      <p:sp>
        <p:nvSpPr>
          <p:cNvPr id="260" name="Shape 260"/>
          <p:cNvSpPr txBox="1"/>
          <p:nvPr>
            <p:ph type="title"/>
          </p:nvPr>
        </p:nvSpPr>
        <p:spPr>
          <a:xfrm>
            <a:off x="457200" y="0"/>
            <a:ext cx="8229600" cy="871500"/>
          </a:xfrm>
          <a:prstGeom prst="rect">
            <a:avLst/>
          </a:prstGeom>
        </p:spPr>
        <p:txBody>
          <a:bodyPr anchorCtr="0" anchor="ctr" bIns="91425" lIns="91425" rIns="91425" wrap="square" tIns="91425">
            <a:noAutofit/>
          </a:bodyPr>
          <a:lstStyle/>
          <a:p>
            <a:pPr lvl="0" rtl="0">
              <a:spcBef>
                <a:spcPts val="0"/>
              </a:spcBef>
              <a:buNone/>
            </a:pPr>
            <a:r>
              <a:rPr lang="en"/>
              <a:t>Access Hole Method</a:t>
            </a:r>
          </a:p>
        </p:txBody>
      </p:sp>
    </p:spTree>
  </p:cSld>
  <p:clrMapOvr>
    <a:masterClrMapping/>
  </p:clrMapOvr>
  <p:transition>
    <p:fade/>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65" name="Shape 265"/>
        <p:cNvGrpSpPr/>
        <p:nvPr/>
      </p:nvGrpSpPr>
      <p:grpSpPr>
        <a:xfrm>
          <a:off x="0" y="0"/>
          <a:ext cx="0" cy="0"/>
          <a:chOff x="0" y="0"/>
          <a:chExt cx="0" cy="0"/>
        </a:xfrm>
      </p:grpSpPr>
      <p:pic>
        <p:nvPicPr>
          <p:cNvPr id="266" name="Shape 266"/>
          <p:cNvPicPr preferRelativeResize="0"/>
          <p:nvPr/>
        </p:nvPicPr>
        <p:blipFill rotWithShape="1">
          <a:blip r:embed="rId3">
            <a:alphaModFix/>
          </a:blip>
          <a:srcRect b="0" l="0" r="0" t="0"/>
          <a:stretch/>
        </p:blipFill>
        <p:spPr>
          <a:xfrm>
            <a:off x="381000" y="4286250"/>
            <a:ext cx="1447800" cy="759600"/>
          </a:xfrm>
          <a:prstGeom prst="rect">
            <a:avLst/>
          </a:prstGeom>
          <a:noFill/>
          <a:ln>
            <a:noFill/>
          </a:ln>
        </p:spPr>
      </p:pic>
      <p:sp>
        <p:nvSpPr>
          <p:cNvPr id="267" name="Shape 267"/>
          <p:cNvSpPr txBox="1"/>
          <p:nvPr>
            <p:ph idx="1" type="body"/>
          </p:nvPr>
        </p:nvSpPr>
        <p:spPr>
          <a:xfrm>
            <a:off x="457200" y="1284836"/>
            <a:ext cx="4038600" cy="3234000"/>
          </a:xfrm>
          <a:prstGeom prst="rect">
            <a:avLst/>
          </a:prstGeom>
        </p:spPr>
        <p:txBody>
          <a:bodyPr anchorCtr="0" anchor="t" bIns="91425" lIns="91425" rIns="91425" wrap="square" tIns="91425">
            <a:noAutofit/>
          </a:bodyPr>
          <a:lstStyle/>
          <a:p>
            <a:pPr indent="0" lvl="0" marL="0" rtl="0">
              <a:lnSpc>
                <a:spcPct val="115000"/>
              </a:lnSpc>
              <a:spcBef>
                <a:spcPts val="0"/>
              </a:spcBef>
              <a:spcAft>
                <a:spcPts val="1600"/>
              </a:spcAft>
              <a:buNone/>
            </a:pPr>
            <a:r>
              <a:rPr lang="en" sz="1400">
                <a:solidFill>
                  <a:srgbClr val="595959"/>
                </a:solidFill>
              </a:rPr>
              <a:t>Drop-in bolts are specialty bolts with a modified head profile which allows them to be inserted into the extrusion channel without needing to drill an access hole.</a:t>
            </a:r>
          </a:p>
          <a:p>
            <a:pPr indent="0" lvl="0" marL="0" rtl="0">
              <a:lnSpc>
                <a:spcPct val="115000"/>
              </a:lnSpc>
              <a:spcBef>
                <a:spcPts val="0"/>
              </a:spcBef>
              <a:spcAft>
                <a:spcPts val="1600"/>
              </a:spcAft>
              <a:buNone/>
            </a:pPr>
            <a:r>
              <a:t/>
            </a:r>
            <a:endParaRPr sz="1400">
              <a:solidFill>
                <a:srgbClr val="595959"/>
              </a:solidFill>
            </a:endParaRPr>
          </a:p>
        </p:txBody>
      </p:sp>
      <p:sp>
        <p:nvSpPr>
          <p:cNvPr id="268" name="Shape 268"/>
          <p:cNvSpPr txBox="1"/>
          <p:nvPr>
            <p:ph idx="2" type="body"/>
          </p:nvPr>
        </p:nvSpPr>
        <p:spPr>
          <a:xfrm>
            <a:off x="4648200" y="1284836"/>
            <a:ext cx="4038600" cy="3234000"/>
          </a:xfrm>
          <a:prstGeom prst="rect">
            <a:avLst/>
          </a:prstGeom>
        </p:spPr>
        <p:txBody>
          <a:bodyPr anchorCtr="0" anchor="t" bIns="91425" lIns="91425" rIns="91425" wrap="square" tIns="91425">
            <a:noAutofit/>
          </a:bodyPr>
          <a:lstStyle/>
          <a:p>
            <a:pPr indent="-317500" lvl="0" marL="457200" rtl="0">
              <a:lnSpc>
                <a:spcPct val="115000"/>
              </a:lnSpc>
              <a:spcBef>
                <a:spcPts val="0"/>
              </a:spcBef>
              <a:spcAft>
                <a:spcPts val="1600"/>
              </a:spcAft>
              <a:buClr>
                <a:srgbClr val="595959"/>
              </a:buClr>
              <a:buSzPct val="100000"/>
              <a:buAutoNum type="arabicPeriod"/>
            </a:pPr>
            <a:r>
              <a:rPr lang="en" sz="1400">
                <a:solidFill>
                  <a:srgbClr val="595959"/>
                </a:solidFill>
              </a:rPr>
              <a:t>Place drop in bolts in the extrusion slot.</a:t>
            </a:r>
          </a:p>
          <a:p>
            <a:pPr indent="-317500" lvl="0" marL="457200" rtl="0">
              <a:lnSpc>
                <a:spcPct val="115000"/>
              </a:lnSpc>
              <a:spcBef>
                <a:spcPts val="0"/>
              </a:spcBef>
              <a:spcAft>
                <a:spcPts val="1600"/>
              </a:spcAft>
              <a:buClr>
                <a:srgbClr val="595959"/>
              </a:buClr>
              <a:buSzPct val="100000"/>
              <a:buAutoNum type="arabicPeriod"/>
            </a:pPr>
            <a:r>
              <a:rPr lang="en" sz="1400">
                <a:solidFill>
                  <a:srgbClr val="595959"/>
                </a:solidFill>
              </a:rPr>
              <a:t>Align the bolts so their spacing approximately matches the bracket hole spacing.</a:t>
            </a:r>
          </a:p>
          <a:p>
            <a:pPr indent="-317500" lvl="0" marL="457200" rtl="0">
              <a:lnSpc>
                <a:spcPct val="115000"/>
              </a:lnSpc>
              <a:spcBef>
                <a:spcPts val="0"/>
              </a:spcBef>
              <a:spcAft>
                <a:spcPts val="1600"/>
              </a:spcAft>
              <a:buClr>
                <a:srgbClr val="595959"/>
              </a:buClr>
              <a:buSzPct val="100000"/>
              <a:buAutoNum type="arabicPeriod"/>
            </a:pPr>
            <a:r>
              <a:rPr lang="en" sz="1400">
                <a:solidFill>
                  <a:srgbClr val="595959"/>
                </a:solidFill>
              </a:rPr>
              <a:t>Place the bracket on to the protruding bolts.</a:t>
            </a:r>
          </a:p>
          <a:p>
            <a:pPr indent="-317500" lvl="0" marL="457200" rtl="0">
              <a:lnSpc>
                <a:spcPct val="115000"/>
              </a:lnSpc>
              <a:spcBef>
                <a:spcPts val="0"/>
              </a:spcBef>
              <a:spcAft>
                <a:spcPts val="1600"/>
              </a:spcAft>
              <a:buClr>
                <a:srgbClr val="595959"/>
              </a:buClr>
              <a:buSzPct val="100000"/>
              <a:buAutoNum type="arabicPeriod"/>
            </a:pPr>
            <a:r>
              <a:rPr lang="en" sz="1400">
                <a:solidFill>
                  <a:srgbClr val="595959"/>
                </a:solidFill>
              </a:rPr>
              <a:t>Start the nuts on all of the protruding bolts. Slide the bracket to the desired final location and tighten the nuts.</a:t>
            </a:r>
          </a:p>
        </p:txBody>
      </p:sp>
      <p:sp>
        <p:nvSpPr>
          <p:cNvPr id="269" name="Shape 269"/>
          <p:cNvSpPr txBox="1"/>
          <p:nvPr>
            <p:ph type="title"/>
          </p:nvPr>
        </p:nvSpPr>
        <p:spPr>
          <a:xfrm>
            <a:off x="457200" y="0"/>
            <a:ext cx="8229600" cy="871500"/>
          </a:xfrm>
          <a:prstGeom prst="rect">
            <a:avLst/>
          </a:prstGeom>
        </p:spPr>
        <p:txBody>
          <a:bodyPr anchorCtr="0" anchor="ctr" bIns="91425" lIns="91425" rIns="91425" wrap="square" tIns="91425">
            <a:noAutofit/>
          </a:bodyPr>
          <a:lstStyle/>
          <a:p>
            <a:pPr lvl="0" rtl="0">
              <a:spcBef>
                <a:spcPts val="0"/>
              </a:spcBef>
              <a:buNone/>
            </a:pPr>
            <a:r>
              <a:rPr lang="en"/>
              <a:t>Drop-in Bolt Method </a:t>
            </a:r>
          </a:p>
        </p:txBody>
      </p:sp>
    </p:spTree>
  </p:cSld>
  <p:clrMapOvr>
    <a:masterClrMapping/>
  </p:clrMapOvr>
  <p:transition>
    <p:fade/>
  </p:transition>
</p:sld>
</file>

<file path=ppt/theme/theme1.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xmlns:r="http://schemas.openxmlformats.org/officeDocument/2006/relationships" name="FIRST NEW BRAND">
  <a:themeElements>
    <a:clrScheme name="Custom 3">
      <a:dk1>
        <a:srgbClr val="000000"/>
      </a:dk1>
      <a:lt1>
        <a:srgbClr val="FFFFFF"/>
      </a:lt1>
      <a:dk2>
        <a:srgbClr val="2150A3"/>
      </a:dk2>
      <a:lt2>
        <a:srgbClr val="EEECE1"/>
      </a:lt2>
      <a:accent1>
        <a:srgbClr val="2150A3"/>
      </a:accent1>
      <a:accent2>
        <a:srgbClr val="DD031D"/>
      </a:accent2>
      <a:accent3>
        <a:srgbClr val="95989A"/>
      </a:accent3>
      <a:accent4>
        <a:srgbClr val="DEA21B"/>
      </a:accent4>
      <a:accent5>
        <a:srgbClr val="3E8E86"/>
      </a:accent5>
      <a:accent6>
        <a:srgbClr val="B5001D"/>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